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712" r:id="rId1"/>
  </p:sldMasterIdLst>
  <p:notesMasterIdLst>
    <p:notesMasterId r:id="rId6"/>
  </p:notesMasterIdLst>
  <p:handoutMasterIdLst>
    <p:handoutMasterId r:id="rId7"/>
  </p:handoutMasterIdLst>
  <p:sldIdLst>
    <p:sldId id="256" r:id="rId2"/>
    <p:sldId id="257" r:id="rId3"/>
    <p:sldId id="258" r:id="rId4"/>
    <p:sldId id="259" r:id="rId5"/>
  </p:sldIdLst>
  <p:sldSz cx="9144000" cy="5143500" type="screen16x9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5pPr>
    <a:lvl6pPr marL="22860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6pPr>
    <a:lvl7pPr marL="27432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7pPr>
    <a:lvl8pPr marL="32004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8pPr>
    <a:lvl9pPr marL="3657600" algn="l" defTabSz="914400" rtl="0" eaLnBrk="1" latinLnBrk="0" hangingPunct="1">
      <a:defRPr sz="3200" kern="1200">
        <a:solidFill>
          <a:schemeClr val="tx1"/>
        </a:solidFill>
        <a:latin typeface="Times New Roman" pitchFamily="18" charset="0"/>
        <a:ea typeface="標楷體" pitchFamily="65" charset="-12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88" y="68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48" d="100"/>
          <a:sy n="48" d="100"/>
        </p:scale>
        <p:origin x="-2418" y="-102"/>
      </p:cViewPr>
      <p:guideLst>
        <p:guide orient="horz" pos="2880"/>
        <p:guide pos="2160"/>
      </p:guideLst>
    </p:cSldViewPr>
  </p:notesViewPr>
  <p:gridSpacing cx="36004" cy="36004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handoutMaster" Target="handoutMasters/handoutMaster1.xml"/><Relationship Id="rId12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14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E9631F64-022C-4F02-BE26-92A812B068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046314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19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512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12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cs typeface="+mn-cs"/>
              </a:defRPr>
            </a:lvl1pPr>
          </a:lstStyle>
          <a:p>
            <a:pPr>
              <a:defRPr/>
            </a:pPr>
            <a:fld id="{696E1E0C-4890-4216-B3E9-7DD17930CA8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669659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9219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9220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592138BB-E174-459A-B459-F99685A23A33}" type="slidenum">
              <a:rPr lang="en-US" altLang="en-US" sz="1200" smtClean="0"/>
              <a:pPr eaLnBrk="1" hangingPunct="1">
                <a:defRPr/>
              </a:pPr>
              <a:t>1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0243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0244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8C60CB49-0FBF-4311-A581-B79E860C24C8}" type="slidenum">
              <a:rPr lang="en-US" altLang="en-US" sz="1200" smtClean="0"/>
              <a:pPr eaLnBrk="1" hangingPunct="1">
                <a:defRPr/>
              </a:pPr>
              <a:t>2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1267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1268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50544989-1F15-4F10-9131-B289EA375504}" type="slidenum">
              <a:rPr lang="en-US" altLang="en-US" sz="1200" smtClean="0"/>
              <a:pPr eaLnBrk="1" hangingPunct="1">
                <a:defRPr/>
              </a:pPr>
              <a:t>3</a:t>
            </a:fld>
            <a:endParaRPr lang="en-US" altLang="en-US" sz="120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xfrm>
            <a:off x="381000" y="685800"/>
            <a:ext cx="6096000" cy="3429000"/>
          </a:xfrm>
          <a:ln/>
        </p:spPr>
      </p:sp>
      <p:sp>
        <p:nvSpPr>
          <p:cNvPr id="12291" name="Notes Placeholder 2"/>
          <p:cNvSpPr>
            <a:spLocks noGrp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  <p:sp>
        <p:nvSpPr>
          <p:cNvPr id="12292" name="Slide Number Placeholder 3"/>
          <p:cNvSpPr>
            <a:spLocks noGrp="1"/>
          </p:cNvSpPr>
          <p:nvPr>
            <p:ph type="sldNum" sz="quarter" idx="5"/>
          </p:nvPr>
        </p:nvSpPr>
        <p:spPr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eaLnBrk="1" hangingPunct="1">
              <a:defRPr/>
            </a:pPr>
            <a:fld id="{9D977711-E3AB-42F2-AAEA-229727ADEAE0}" type="slidenum">
              <a:rPr lang="en-US" altLang="en-US" sz="1200" smtClean="0"/>
              <a:pPr eaLnBrk="1" hangingPunct="1">
                <a:defRPr/>
              </a:pPr>
              <a:t>4</a:t>
            </a:fld>
            <a:endParaRPr lang="en-US" altLang="en-US" sz="120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7_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 詩 歌 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29404635"/>
      </p:ext>
    </p:extLst>
  </p:cSld>
  <p:clrMapOvr>
    <a:masterClrMapping/>
  </p:clrMapOvr>
  <p:hf sldNum="0" hd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68"/>
          <p:cNvSpPr>
            <a:spLocks noGrp="1" noChangeArrowheads="1"/>
          </p:cNvSpPr>
          <p:nvPr>
            <p:ph type="dt" sz="half" idx="10"/>
          </p:nvPr>
        </p:nvSpPr>
        <p:spPr>
          <a:xfrm>
            <a:off x="455614" y="4681538"/>
            <a:ext cx="32162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Hymnary </a:t>
            </a:r>
            <a:r>
              <a:rPr lang="zh-TW" altLang="en-US"/>
              <a:t>聖徒詩歌 </a:t>
            </a:r>
            <a:r>
              <a:rPr lang="en-US" altLang="zh-TW"/>
              <a:t>- Testimony Publication</a:t>
            </a:r>
            <a:endParaRPr lang="zh-TW" altLang="en-US"/>
          </a:p>
        </p:txBody>
      </p:sp>
      <p:sp>
        <p:nvSpPr>
          <p:cNvPr id="3" name="Rectangle 69"/>
          <p:cNvSpPr>
            <a:spLocks noGrp="1" noChangeArrowheads="1"/>
          </p:cNvSpPr>
          <p:nvPr>
            <p:ph type="ftr" sz="quarter" idx="11"/>
          </p:nvPr>
        </p:nvSpPr>
        <p:spPr>
          <a:xfrm>
            <a:off x="5616576" y="4650582"/>
            <a:ext cx="3038475" cy="355997"/>
          </a:xfrm>
          <a:prstGeom prst="rect">
            <a:avLst/>
          </a:prstGeom>
        </p:spPr>
        <p:txBody>
          <a:bodyPr/>
          <a:lstStyle>
            <a:lvl1pPr>
              <a:defRPr>
                <a:cs typeface="+mn-cs"/>
              </a:defRPr>
            </a:lvl1pPr>
          </a:lstStyle>
          <a:p>
            <a:pPr>
              <a:defRPr/>
            </a:pPr>
            <a:r>
              <a:rPr lang="en-US" altLang="zh-TW"/>
              <a:t>Christian Assembly of San Gabriel Valley</a:t>
            </a:r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9451174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588" y="1191"/>
            <a:ext cx="9142413" cy="5142310"/>
            <a:chOff x="0" y="0"/>
            <a:chExt cx="5759" cy="4319"/>
          </a:xfrm>
          <a:solidFill>
            <a:schemeClr val="bg2">
              <a:lumMod val="75000"/>
            </a:schemeClr>
          </a:solidFill>
        </p:grpSpPr>
        <p:sp>
          <p:nvSpPr>
            <p:cNvPr id="70" name="Freeform 5"/>
            <p:cNvSpPr>
              <a:spLocks/>
            </p:cNvSpPr>
            <p:nvPr/>
          </p:nvSpPr>
          <p:spPr bwMode="hidden">
            <a:xfrm>
              <a:off x="1" y="104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72" name="Freeform 6"/>
            <p:cNvSpPr>
              <a:spLocks/>
            </p:cNvSpPr>
            <p:nvPr/>
          </p:nvSpPr>
          <p:spPr bwMode="hidden">
            <a:xfrm>
              <a:off x="0" y="3988"/>
              <a:ext cx="5758" cy="42"/>
            </a:xfrm>
            <a:custGeom>
              <a:avLst/>
              <a:gdLst/>
              <a:ahLst/>
              <a:cxnLst>
                <a:cxn ang="0">
                  <a:pos x="0" y="42"/>
                </a:cxn>
                <a:cxn ang="0">
                  <a:pos x="5740" y="42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42"/>
                </a:cxn>
                <a:cxn ang="0">
                  <a:pos x="0" y="42"/>
                </a:cxn>
              </a:cxnLst>
              <a:rect l="0" t="0" r="r" b="b"/>
              <a:pathLst>
                <a:path w="5740" h="42">
                  <a:moveTo>
                    <a:pt x="0" y="42"/>
                  </a:moveTo>
                  <a:lnTo>
                    <a:pt x="5740" y="42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42"/>
                  </a:lnTo>
                  <a:lnTo>
                    <a:pt x="0" y="42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8" name="Freeform 7"/>
            <p:cNvSpPr>
              <a:spLocks/>
            </p:cNvSpPr>
            <p:nvPr/>
          </p:nvSpPr>
          <p:spPr bwMode="hidden">
            <a:xfrm>
              <a:off x="0" y="3665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99" name="Freeform 8"/>
            <p:cNvSpPr>
              <a:spLocks/>
            </p:cNvSpPr>
            <p:nvPr/>
          </p:nvSpPr>
          <p:spPr bwMode="hidden">
            <a:xfrm>
              <a:off x="0" y="3364"/>
              <a:ext cx="5758" cy="30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00" name="Freeform 9"/>
            <p:cNvSpPr>
              <a:spLocks/>
            </p:cNvSpPr>
            <p:nvPr/>
          </p:nvSpPr>
          <p:spPr bwMode="hidden">
            <a:xfrm>
              <a:off x="0" y="3105"/>
              <a:ext cx="5758" cy="31"/>
            </a:xfrm>
            <a:custGeom>
              <a:avLst/>
              <a:gdLst/>
              <a:ahLst/>
              <a:cxnLst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0" y="30"/>
                </a:cxn>
              </a:cxnLst>
              <a:rect l="0" t="0" r="r" b="b"/>
              <a:pathLst>
                <a:path w="5740" h="30">
                  <a:moveTo>
                    <a:pt x="0" y="30"/>
                  </a:moveTo>
                  <a:lnTo>
                    <a:pt x="5740" y="30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30"/>
                  </a:lnTo>
                  <a:lnTo>
                    <a:pt x="0" y="3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5" name="Freeform 10"/>
            <p:cNvSpPr>
              <a:spLocks/>
            </p:cNvSpPr>
            <p:nvPr/>
          </p:nvSpPr>
          <p:spPr bwMode="hidden">
            <a:xfrm>
              <a:off x="0" y="2859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6" name="Freeform 11"/>
            <p:cNvSpPr>
              <a:spLocks/>
            </p:cNvSpPr>
            <p:nvPr/>
          </p:nvSpPr>
          <p:spPr bwMode="hidden">
            <a:xfrm>
              <a:off x="0" y="264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7" name="Freeform 12"/>
            <p:cNvSpPr>
              <a:spLocks/>
            </p:cNvSpPr>
            <p:nvPr/>
          </p:nvSpPr>
          <p:spPr bwMode="hidden">
            <a:xfrm>
              <a:off x="0" y="2433"/>
              <a:ext cx="5758" cy="36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6"/>
                </a:cxn>
                <a:cxn ang="0">
                  <a:pos x="5740" y="36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6">
                  <a:moveTo>
                    <a:pt x="5740" y="0"/>
                  </a:moveTo>
                  <a:lnTo>
                    <a:pt x="0" y="0"/>
                  </a:lnTo>
                  <a:lnTo>
                    <a:pt x="0" y="36"/>
                  </a:lnTo>
                  <a:lnTo>
                    <a:pt x="5740" y="36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8" name="Freeform 13"/>
            <p:cNvSpPr>
              <a:spLocks/>
            </p:cNvSpPr>
            <p:nvPr/>
          </p:nvSpPr>
          <p:spPr bwMode="hidden">
            <a:xfrm>
              <a:off x="0" y="2259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39" name="Freeform 14"/>
            <p:cNvSpPr>
              <a:spLocks/>
            </p:cNvSpPr>
            <p:nvPr/>
          </p:nvSpPr>
          <p:spPr bwMode="hidden">
            <a:xfrm>
              <a:off x="0" y="209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0" name="Freeform 15"/>
            <p:cNvSpPr>
              <a:spLocks/>
            </p:cNvSpPr>
            <p:nvPr/>
          </p:nvSpPr>
          <p:spPr bwMode="hidden">
            <a:xfrm>
              <a:off x="0" y="1928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1" name="Freeform 16"/>
            <p:cNvSpPr>
              <a:spLocks/>
            </p:cNvSpPr>
            <p:nvPr/>
          </p:nvSpPr>
          <p:spPr bwMode="hidden">
            <a:xfrm>
              <a:off x="0" y="1645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3" name="Freeform 18"/>
            <p:cNvSpPr>
              <a:spLocks/>
            </p:cNvSpPr>
            <p:nvPr/>
          </p:nvSpPr>
          <p:spPr bwMode="hidden">
            <a:xfrm>
              <a:off x="0" y="1520"/>
              <a:ext cx="5758" cy="12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2"/>
                </a:cxn>
                <a:cxn ang="0">
                  <a:pos x="5740" y="12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2">
                  <a:moveTo>
                    <a:pt x="5740" y="0"/>
                  </a:moveTo>
                  <a:lnTo>
                    <a:pt x="0" y="0"/>
                  </a:lnTo>
                  <a:lnTo>
                    <a:pt x="0" y="12"/>
                  </a:lnTo>
                  <a:lnTo>
                    <a:pt x="5740" y="12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4" name="Freeform 19"/>
            <p:cNvSpPr>
              <a:spLocks/>
            </p:cNvSpPr>
            <p:nvPr/>
          </p:nvSpPr>
          <p:spPr bwMode="hidden">
            <a:xfrm>
              <a:off x="0" y="1394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5" name="Freeform 20"/>
            <p:cNvSpPr>
              <a:spLocks/>
            </p:cNvSpPr>
            <p:nvPr/>
          </p:nvSpPr>
          <p:spPr bwMode="hidden">
            <a:xfrm>
              <a:off x="0" y="1280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6" name="Freeform 21"/>
            <p:cNvSpPr>
              <a:spLocks/>
            </p:cNvSpPr>
            <p:nvPr/>
          </p:nvSpPr>
          <p:spPr bwMode="hidden">
            <a:xfrm>
              <a:off x="0" y="117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7" name="Freeform 22"/>
            <p:cNvSpPr>
              <a:spLocks/>
            </p:cNvSpPr>
            <p:nvPr/>
          </p:nvSpPr>
          <p:spPr bwMode="hidden">
            <a:xfrm>
              <a:off x="0" y="24"/>
              <a:ext cx="5758" cy="30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30"/>
                </a:cxn>
                <a:cxn ang="0">
                  <a:pos x="5740" y="30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30">
                  <a:moveTo>
                    <a:pt x="5740" y="0"/>
                  </a:moveTo>
                  <a:lnTo>
                    <a:pt x="0" y="0"/>
                  </a:lnTo>
                  <a:lnTo>
                    <a:pt x="0" y="30"/>
                  </a:lnTo>
                  <a:lnTo>
                    <a:pt x="5740" y="30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8" name="Freeform 23"/>
            <p:cNvSpPr>
              <a:spLocks/>
            </p:cNvSpPr>
            <p:nvPr/>
          </p:nvSpPr>
          <p:spPr bwMode="hidden">
            <a:xfrm>
              <a:off x="0" y="186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49" name="Freeform 24"/>
            <p:cNvSpPr>
              <a:spLocks/>
            </p:cNvSpPr>
            <p:nvPr/>
          </p:nvSpPr>
          <p:spPr bwMode="hidden">
            <a:xfrm>
              <a:off x="0" y="475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0" name="Freeform 25"/>
            <p:cNvSpPr>
              <a:spLocks/>
            </p:cNvSpPr>
            <p:nvPr/>
          </p:nvSpPr>
          <p:spPr bwMode="hidden">
            <a:xfrm>
              <a:off x="0" y="337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1" name="Freeform 26"/>
            <p:cNvSpPr>
              <a:spLocks/>
            </p:cNvSpPr>
            <p:nvPr/>
          </p:nvSpPr>
          <p:spPr bwMode="hidden">
            <a:xfrm>
              <a:off x="0" y="600"/>
              <a:ext cx="5758" cy="24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24"/>
                </a:cxn>
                <a:cxn ang="0">
                  <a:pos x="5740" y="24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24">
                  <a:moveTo>
                    <a:pt x="5740" y="0"/>
                  </a:moveTo>
                  <a:lnTo>
                    <a:pt x="0" y="0"/>
                  </a:lnTo>
                  <a:lnTo>
                    <a:pt x="0" y="24"/>
                  </a:lnTo>
                  <a:lnTo>
                    <a:pt x="5740" y="24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2" name="Freeform 27"/>
            <p:cNvSpPr>
              <a:spLocks/>
            </p:cNvSpPr>
            <p:nvPr/>
          </p:nvSpPr>
          <p:spPr bwMode="hidden">
            <a:xfrm>
              <a:off x="0" y="727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3" name="Freeform 28"/>
            <p:cNvSpPr>
              <a:spLocks/>
            </p:cNvSpPr>
            <p:nvPr/>
          </p:nvSpPr>
          <p:spPr bwMode="hidden">
            <a:xfrm>
              <a:off x="0" y="841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4" name="Freeform 29"/>
            <p:cNvSpPr>
              <a:spLocks/>
            </p:cNvSpPr>
            <p:nvPr/>
          </p:nvSpPr>
          <p:spPr bwMode="hidden">
            <a:xfrm>
              <a:off x="0" y="943"/>
              <a:ext cx="5758" cy="18"/>
            </a:xfrm>
            <a:custGeom>
              <a:avLst/>
              <a:gdLst/>
              <a:ahLst/>
              <a:cxnLst>
                <a:cxn ang="0">
                  <a:pos x="5740" y="0"/>
                </a:cxn>
                <a:cxn ang="0">
                  <a:pos x="0" y="0"/>
                </a:cxn>
                <a:cxn ang="0">
                  <a:pos x="0" y="18"/>
                </a:cxn>
                <a:cxn ang="0">
                  <a:pos x="5740" y="18"/>
                </a:cxn>
                <a:cxn ang="0">
                  <a:pos x="5740" y="0"/>
                </a:cxn>
                <a:cxn ang="0">
                  <a:pos x="5740" y="0"/>
                </a:cxn>
              </a:cxnLst>
              <a:rect l="0" t="0" r="r" b="b"/>
              <a:pathLst>
                <a:path w="5740" h="18">
                  <a:moveTo>
                    <a:pt x="5740" y="0"/>
                  </a:moveTo>
                  <a:lnTo>
                    <a:pt x="0" y="0"/>
                  </a:lnTo>
                  <a:lnTo>
                    <a:pt x="0" y="18"/>
                  </a:lnTo>
                  <a:lnTo>
                    <a:pt x="5740" y="18"/>
                  </a:lnTo>
                  <a:lnTo>
                    <a:pt x="5740" y="0"/>
                  </a:lnTo>
                  <a:lnTo>
                    <a:pt x="574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grpSp>
          <p:nvGrpSpPr>
            <p:cNvPr id="3" name="Group 30"/>
            <p:cNvGrpSpPr>
              <a:grpSpLocks/>
            </p:cNvGrpSpPr>
            <p:nvPr/>
          </p:nvGrpSpPr>
          <p:grpSpPr bwMode="auto">
            <a:xfrm>
              <a:off x="0" y="0"/>
              <a:ext cx="5758" cy="1045"/>
              <a:chOff x="0" y="0"/>
              <a:chExt cx="5758" cy="1045"/>
            </a:xfrm>
            <a:grpFill/>
          </p:grpSpPr>
          <p:sp>
            <p:nvSpPr>
              <p:cNvPr id="177" name="Freeform 31"/>
              <p:cNvSpPr>
                <a:spLocks/>
              </p:cNvSpPr>
              <p:nvPr/>
            </p:nvSpPr>
            <p:spPr bwMode="hidden">
              <a:xfrm>
                <a:off x="2849" y="0"/>
                <a:ext cx="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2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8" name="Freeform 32"/>
              <p:cNvSpPr>
                <a:spLocks/>
              </p:cNvSpPr>
              <p:nvPr/>
            </p:nvSpPr>
            <p:spPr bwMode="hidden">
              <a:xfrm>
                <a:off x="2400" y="0"/>
                <a:ext cx="155" cy="1045"/>
              </a:xfrm>
              <a:custGeom>
                <a:avLst/>
                <a:gdLst/>
                <a:ahLst/>
                <a:cxnLst>
                  <a:cxn ang="0">
                    <a:pos x="131" y="1043"/>
                  </a:cxn>
                  <a:cxn ang="0">
                    <a:pos x="155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113" y="1043"/>
                  </a:cxn>
                  <a:cxn ang="0">
                    <a:pos x="131" y="1043"/>
                  </a:cxn>
                  <a:cxn ang="0">
                    <a:pos x="131" y="1043"/>
                  </a:cxn>
                </a:cxnLst>
                <a:rect l="0" t="0" r="r" b="b"/>
                <a:pathLst>
                  <a:path w="155" h="1043">
                    <a:moveTo>
                      <a:pt x="131" y="1043"/>
                    </a:moveTo>
                    <a:lnTo>
                      <a:pt x="155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113" y="1043"/>
                    </a:lnTo>
                    <a:lnTo>
                      <a:pt x="131" y="1043"/>
                    </a:lnTo>
                    <a:lnTo>
                      <a:pt x="13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9" name="Freeform 33"/>
              <p:cNvSpPr>
                <a:spLocks/>
              </p:cNvSpPr>
              <p:nvPr/>
            </p:nvSpPr>
            <p:spPr bwMode="hidden">
              <a:xfrm>
                <a:off x="1967" y="0"/>
                <a:ext cx="240" cy="1045"/>
              </a:xfrm>
              <a:custGeom>
                <a:avLst/>
                <a:gdLst/>
                <a:ahLst/>
                <a:cxnLst>
                  <a:cxn ang="0">
                    <a:pos x="221" y="1043"/>
                  </a:cxn>
                  <a:cxn ang="0">
                    <a:pos x="239" y="1043"/>
                  </a:cxn>
                  <a:cxn ang="0">
                    <a:pos x="36" y="0"/>
                  </a:cxn>
                  <a:cxn ang="0">
                    <a:pos x="0" y="0"/>
                  </a:cxn>
                  <a:cxn ang="0">
                    <a:pos x="203" y="1043"/>
                  </a:cxn>
                  <a:cxn ang="0">
                    <a:pos x="221" y="1043"/>
                  </a:cxn>
                  <a:cxn ang="0">
                    <a:pos x="221" y="1043"/>
                  </a:cxn>
                </a:cxnLst>
                <a:rect l="0" t="0" r="r" b="b"/>
                <a:pathLst>
                  <a:path w="239" h="1043">
                    <a:moveTo>
                      <a:pt x="221" y="1043"/>
                    </a:moveTo>
                    <a:lnTo>
                      <a:pt x="239" y="1043"/>
                    </a:lnTo>
                    <a:lnTo>
                      <a:pt x="36" y="0"/>
                    </a:lnTo>
                    <a:lnTo>
                      <a:pt x="0" y="0"/>
                    </a:lnTo>
                    <a:lnTo>
                      <a:pt x="203" y="1043"/>
                    </a:lnTo>
                    <a:lnTo>
                      <a:pt x="221" y="1043"/>
                    </a:lnTo>
                    <a:lnTo>
                      <a:pt x="221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0" name="Freeform 34"/>
              <p:cNvSpPr>
                <a:spLocks/>
              </p:cNvSpPr>
              <p:nvPr/>
            </p:nvSpPr>
            <p:spPr bwMode="hidden">
              <a:xfrm>
                <a:off x="1554" y="0"/>
                <a:ext cx="353" cy="1045"/>
              </a:xfrm>
              <a:custGeom>
                <a:avLst/>
                <a:gdLst/>
                <a:ahLst/>
                <a:cxnLst>
                  <a:cxn ang="0">
                    <a:pos x="334" y="1043"/>
                  </a:cxn>
                  <a:cxn ang="0">
                    <a:pos x="352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311" y="1043"/>
                  </a:cxn>
                  <a:cxn ang="0">
                    <a:pos x="334" y="1043"/>
                  </a:cxn>
                  <a:cxn ang="0">
                    <a:pos x="334" y="1043"/>
                  </a:cxn>
                </a:cxnLst>
                <a:rect l="0" t="0" r="r" b="b"/>
                <a:pathLst>
                  <a:path w="352" h="1043">
                    <a:moveTo>
                      <a:pt x="334" y="1043"/>
                    </a:moveTo>
                    <a:lnTo>
                      <a:pt x="352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311" y="1043"/>
                    </a:lnTo>
                    <a:lnTo>
                      <a:pt x="334" y="1043"/>
                    </a:lnTo>
                    <a:lnTo>
                      <a:pt x="33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1" name="Freeform 35"/>
              <p:cNvSpPr>
                <a:spLocks/>
              </p:cNvSpPr>
              <p:nvPr/>
            </p:nvSpPr>
            <p:spPr bwMode="hidden">
              <a:xfrm>
                <a:off x="1134" y="0"/>
                <a:ext cx="450" cy="1045"/>
              </a:xfrm>
              <a:custGeom>
                <a:avLst/>
                <a:gdLst/>
                <a:ahLst/>
                <a:cxnLst>
                  <a:cxn ang="0">
                    <a:pos x="425" y="1043"/>
                  </a:cxn>
                  <a:cxn ang="0">
                    <a:pos x="449" y="1043"/>
                  </a:cxn>
                  <a:cxn ang="0">
                    <a:pos x="42" y="0"/>
                  </a:cxn>
                  <a:cxn ang="0">
                    <a:pos x="0" y="0"/>
                  </a:cxn>
                  <a:cxn ang="0">
                    <a:pos x="407" y="1043"/>
                  </a:cxn>
                  <a:cxn ang="0">
                    <a:pos x="425" y="1043"/>
                  </a:cxn>
                  <a:cxn ang="0">
                    <a:pos x="425" y="1043"/>
                  </a:cxn>
                </a:cxnLst>
                <a:rect l="0" t="0" r="r" b="b"/>
                <a:pathLst>
                  <a:path w="449" h="1043">
                    <a:moveTo>
                      <a:pt x="425" y="1043"/>
                    </a:moveTo>
                    <a:lnTo>
                      <a:pt x="449" y="1043"/>
                    </a:lnTo>
                    <a:lnTo>
                      <a:pt x="42" y="0"/>
                    </a:lnTo>
                    <a:lnTo>
                      <a:pt x="0" y="0"/>
                    </a:lnTo>
                    <a:lnTo>
                      <a:pt x="407" y="1043"/>
                    </a:lnTo>
                    <a:lnTo>
                      <a:pt x="425" y="1043"/>
                    </a:lnTo>
                    <a:lnTo>
                      <a:pt x="425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2" name="Freeform 36"/>
              <p:cNvSpPr>
                <a:spLocks/>
              </p:cNvSpPr>
              <p:nvPr/>
            </p:nvSpPr>
            <p:spPr bwMode="hidden">
              <a:xfrm>
                <a:off x="714" y="0"/>
                <a:ext cx="540" cy="1045"/>
              </a:xfrm>
              <a:custGeom>
                <a:avLst/>
                <a:gdLst/>
                <a:ahLst/>
                <a:cxnLst>
                  <a:cxn ang="0">
                    <a:pos x="520" y="1043"/>
                  </a:cxn>
                  <a:cxn ang="0">
                    <a:pos x="538" y="1043"/>
                  </a:cxn>
                  <a:cxn ang="0">
                    <a:pos x="41" y="0"/>
                  </a:cxn>
                  <a:cxn ang="0">
                    <a:pos x="0" y="0"/>
                  </a:cxn>
                  <a:cxn ang="0">
                    <a:pos x="496" y="1043"/>
                  </a:cxn>
                  <a:cxn ang="0">
                    <a:pos x="520" y="1043"/>
                  </a:cxn>
                  <a:cxn ang="0">
                    <a:pos x="520" y="1043"/>
                  </a:cxn>
                </a:cxnLst>
                <a:rect l="0" t="0" r="r" b="b"/>
                <a:pathLst>
                  <a:path w="538" h="1043">
                    <a:moveTo>
                      <a:pt x="520" y="1043"/>
                    </a:moveTo>
                    <a:lnTo>
                      <a:pt x="538" y="1043"/>
                    </a:lnTo>
                    <a:lnTo>
                      <a:pt x="41" y="0"/>
                    </a:lnTo>
                    <a:lnTo>
                      <a:pt x="0" y="0"/>
                    </a:lnTo>
                    <a:lnTo>
                      <a:pt x="496" y="1043"/>
                    </a:lnTo>
                    <a:lnTo>
                      <a:pt x="520" y="1043"/>
                    </a:lnTo>
                    <a:lnTo>
                      <a:pt x="520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3" name="Freeform 37"/>
              <p:cNvSpPr>
                <a:spLocks/>
              </p:cNvSpPr>
              <p:nvPr/>
            </p:nvSpPr>
            <p:spPr bwMode="hidden">
              <a:xfrm>
                <a:off x="306" y="0"/>
                <a:ext cx="642" cy="1045"/>
              </a:xfrm>
              <a:custGeom>
                <a:avLst/>
                <a:gdLst/>
                <a:ahLst/>
                <a:cxnLst>
                  <a:cxn ang="0">
                    <a:pos x="622" y="1043"/>
                  </a:cxn>
                  <a:cxn ang="0">
                    <a:pos x="640" y="1043"/>
                  </a:cxn>
                  <a:cxn ang="0">
                    <a:pos x="48" y="0"/>
                  </a:cxn>
                  <a:cxn ang="0">
                    <a:pos x="0" y="0"/>
                  </a:cxn>
                  <a:cxn ang="0">
                    <a:pos x="598" y="1043"/>
                  </a:cxn>
                  <a:cxn ang="0">
                    <a:pos x="622" y="1043"/>
                  </a:cxn>
                  <a:cxn ang="0">
                    <a:pos x="622" y="1043"/>
                  </a:cxn>
                </a:cxnLst>
                <a:rect l="0" t="0" r="r" b="b"/>
                <a:pathLst>
                  <a:path w="640" h="1043">
                    <a:moveTo>
                      <a:pt x="622" y="1043"/>
                    </a:moveTo>
                    <a:lnTo>
                      <a:pt x="640" y="1043"/>
                    </a:lnTo>
                    <a:lnTo>
                      <a:pt x="48" y="0"/>
                    </a:lnTo>
                    <a:lnTo>
                      <a:pt x="0" y="0"/>
                    </a:lnTo>
                    <a:lnTo>
                      <a:pt x="598" y="1043"/>
                    </a:lnTo>
                    <a:lnTo>
                      <a:pt x="622" y="1043"/>
                    </a:lnTo>
                    <a:lnTo>
                      <a:pt x="622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4" name="Freeform 38"/>
              <p:cNvSpPr>
                <a:spLocks/>
              </p:cNvSpPr>
              <p:nvPr/>
            </p:nvSpPr>
            <p:spPr bwMode="hidden">
              <a:xfrm>
                <a:off x="0" y="108"/>
                <a:ext cx="630" cy="937"/>
              </a:xfrm>
              <a:custGeom>
                <a:avLst/>
                <a:gdLst/>
                <a:ahLst/>
                <a:cxnLst>
                  <a:cxn ang="0">
                    <a:pos x="604" y="935"/>
                  </a:cxn>
                  <a:cxn ang="0">
                    <a:pos x="628" y="935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580" y="935"/>
                  </a:cxn>
                  <a:cxn ang="0">
                    <a:pos x="604" y="935"/>
                  </a:cxn>
                  <a:cxn ang="0">
                    <a:pos x="604" y="935"/>
                  </a:cxn>
                </a:cxnLst>
                <a:rect l="0" t="0" r="r" b="b"/>
                <a:pathLst>
                  <a:path w="628" h="935">
                    <a:moveTo>
                      <a:pt x="604" y="935"/>
                    </a:moveTo>
                    <a:lnTo>
                      <a:pt x="628" y="935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580" y="935"/>
                    </a:lnTo>
                    <a:lnTo>
                      <a:pt x="604" y="935"/>
                    </a:lnTo>
                    <a:lnTo>
                      <a:pt x="604" y="93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5" name="Freeform 39"/>
              <p:cNvSpPr>
                <a:spLocks/>
              </p:cNvSpPr>
              <p:nvPr/>
            </p:nvSpPr>
            <p:spPr bwMode="hidden">
              <a:xfrm>
                <a:off x="3191" y="0"/>
                <a:ext cx="155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155" y="0"/>
                  </a:cxn>
                  <a:cxn ang="0">
                    <a:pos x="114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155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155" y="0"/>
                    </a:lnTo>
                    <a:lnTo>
                      <a:pt x="114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6" name="Freeform 40"/>
              <p:cNvSpPr>
                <a:spLocks/>
              </p:cNvSpPr>
              <p:nvPr/>
            </p:nvSpPr>
            <p:spPr bwMode="hidden">
              <a:xfrm>
                <a:off x="3533" y="0"/>
                <a:ext cx="240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36" y="1043"/>
                  </a:cxn>
                  <a:cxn ang="0">
                    <a:pos x="239" y="0"/>
                  </a:cxn>
                  <a:cxn ang="0">
                    <a:pos x="203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239" h="1043">
                    <a:moveTo>
                      <a:pt x="18" y="1043"/>
                    </a:moveTo>
                    <a:lnTo>
                      <a:pt x="36" y="1043"/>
                    </a:lnTo>
                    <a:lnTo>
                      <a:pt x="239" y="0"/>
                    </a:lnTo>
                    <a:lnTo>
                      <a:pt x="203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7" name="Freeform 41"/>
              <p:cNvSpPr>
                <a:spLocks/>
              </p:cNvSpPr>
              <p:nvPr/>
            </p:nvSpPr>
            <p:spPr bwMode="hidden">
              <a:xfrm>
                <a:off x="3821" y="0"/>
                <a:ext cx="359" cy="1045"/>
              </a:xfrm>
              <a:custGeom>
                <a:avLst/>
                <a:gdLst/>
                <a:ahLst/>
                <a:cxnLst>
                  <a:cxn ang="0">
                    <a:pos x="24" y="1043"/>
                  </a:cxn>
                  <a:cxn ang="0">
                    <a:pos x="42" y="1043"/>
                  </a:cxn>
                  <a:cxn ang="0">
                    <a:pos x="358" y="0"/>
                  </a:cxn>
                  <a:cxn ang="0">
                    <a:pos x="317" y="0"/>
                  </a:cxn>
                  <a:cxn ang="0">
                    <a:pos x="0" y="1043"/>
                  </a:cxn>
                  <a:cxn ang="0">
                    <a:pos x="24" y="1043"/>
                  </a:cxn>
                  <a:cxn ang="0">
                    <a:pos x="24" y="1043"/>
                  </a:cxn>
                </a:cxnLst>
                <a:rect l="0" t="0" r="r" b="b"/>
                <a:pathLst>
                  <a:path w="358" h="1043">
                    <a:moveTo>
                      <a:pt x="24" y="1043"/>
                    </a:moveTo>
                    <a:lnTo>
                      <a:pt x="42" y="1043"/>
                    </a:lnTo>
                    <a:lnTo>
                      <a:pt x="358" y="0"/>
                    </a:lnTo>
                    <a:lnTo>
                      <a:pt x="317" y="0"/>
                    </a:lnTo>
                    <a:lnTo>
                      <a:pt x="0" y="1043"/>
                    </a:lnTo>
                    <a:lnTo>
                      <a:pt x="24" y="1043"/>
                    </a:lnTo>
                    <a:lnTo>
                      <a:pt x="24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8" name="Freeform 42"/>
              <p:cNvSpPr>
                <a:spLocks/>
              </p:cNvSpPr>
              <p:nvPr/>
            </p:nvSpPr>
            <p:spPr bwMode="hidden">
              <a:xfrm>
                <a:off x="4139" y="0"/>
                <a:ext cx="449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1" y="1043"/>
                  </a:cxn>
                  <a:cxn ang="0">
                    <a:pos x="448" y="0"/>
                  </a:cxn>
                  <a:cxn ang="0">
                    <a:pos x="406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448" h="1043">
                    <a:moveTo>
                      <a:pt x="18" y="1043"/>
                    </a:moveTo>
                    <a:lnTo>
                      <a:pt x="41" y="1043"/>
                    </a:lnTo>
                    <a:lnTo>
                      <a:pt x="448" y="0"/>
                    </a:lnTo>
                    <a:lnTo>
                      <a:pt x="406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89" name="Freeform 43"/>
              <p:cNvSpPr>
                <a:spLocks/>
              </p:cNvSpPr>
              <p:nvPr/>
            </p:nvSpPr>
            <p:spPr bwMode="hidden">
              <a:xfrm>
                <a:off x="4480" y="0"/>
                <a:ext cx="541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539" y="0"/>
                  </a:cxn>
                  <a:cxn ang="0">
                    <a:pos x="497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539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539" y="0"/>
                    </a:lnTo>
                    <a:lnTo>
                      <a:pt x="497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0" name="Freeform 44"/>
              <p:cNvSpPr>
                <a:spLocks/>
              </p:cNvSpPr>
              <p:nvPr/>
            </p:nvSpPr>
            <p:spPr bwMode="hidden">
              <a:xfrm>
                <a:off x="4768" y="0"/>
                <a:ext cx="642" cy="1045"/>
              </a:xfrm>
              <a:custGeom>
                <a:avLst/>
                <a:gdLst/>
                <a:ahLst/>
                <a:cxnLst>
                  <a:cxn ang="0">
                    <a:pos x="18" y="1043"/>
                  </a:cxn>
                  <a:cxn ang="0">
                    <a:pos x="42" y="1043"/>
                  </a:cxn>
                  <a:cxn ang="0">
                    <a:pos x="640" y="0"/>
                  </a:cxn>
                  <a:cxn ang="0">
                    <a:pos x="592" y="0"/>
                  </a:cxn>
                  <a:cxn ang="0">
                    <a:pos x="0" y="1043"/>
                  </a:cxn>
                  <a:cxn ang="0">
                    <a:pos x="18" y="1043"/>
                  </a:cxn>
                  <a:cxn ang="0">
                    <a:pos x="18" y="1043"/>
                  </a:cxn>
                </a:cxnLst>
                <a:rect l="0" t="0" r="r" b="b"/>
                <a:pathLst>
                  <a:path w="640" h="1043">
                    <a:moveTo>
                      <a:pt x="18" y="1043"/>
                    </a:moveTo>
                    <a:lnTo>
                      <a:pt x="42" y="1043"/>
                    </a:lnTo>
                    <a:lnTo>
                      <a:pt x="640" y="0"/>
                    </a:lnTo>
                    <a:lnTo>
                      <a:pt x="592" y="0"/>
                    </a:lnTo>
                    <a:lnTo>
                      <a:pt x="0" y="1043"/>
                    </a:lnTo>
                    <a:lnTo>
                      <a:pt x="18" y="1043"/>
                    </a:lnTo>
                    <a:lnTo>
                      <a:pt x="18" y="1043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91" name="Freeform 45"/>
              <p:cNvSpPr>
                <a:spLocks/>
              </p:cNvSpPr>
              <p:nvPr/>
            </p:nvSpPr>
            <p:spPr bwMode="hidden">
              <a:xfrm>
                <a:off x="5086" y="48"/>
                <a:ext cx="672" cy="997"/>
              </a:xfrm>
              <a:custGeom>
                <a:avLst/>
                <a:gdLst/>
                <a:ahLst/>
                <a:cxnLst>
                  <a:cxn ang="0">
                    <a:pos x="24" y="995"/>
                  </a:cxn>
                  <a:cxn ang="0">
                    <a:pos x="48" y="995"/>
                  </a:cxn>
                  <a:cxn ang="0">
                    <a:pos x="670" y="72"/>
                  </a:cxn>
                  <a:cxn ang="0">
                    <a:pos x="670" y="0"/>
                  </a:cxn>
                  <a:cxn ang="0">
                    <a:pos x="0" y="995"/>
                  </a:cxn>
                  <a:cxn ang="0">
                    <a:pos x="24" y="995"/>
                  </a:cxn>
                  <a:cxn ang="0">
                    <a:pos x="24" y="995"/>
                  </a:cxn>
                </a:cxnLst>
                <a:rect l="0" t="0" r="r" b="b"/>
                <a:pathLst>
                  <a:path w="670" h="995">
                    <a:moveTo>
                      <a:pt x="24" y="995"/>
                    </a:moveTo>
                    <a:lnTo>
                      <a:pt x="48" y="995"/>
                    </a:lnTo>
                    <a:lnTo>
                      <a:pt x="670" y="72"/>
                    </a:lnTo>
                    <a:lnTo>
                      <a:pt x="670" y="0"/>
                    </a:lnTo>
                    <a:lnTo>
                      <a:pt x="0" y="995"/>
                    </a:lnTo>
                    <a:lnTo>
                      <a:pt x="24" y="995"/>
                    </a:lnTo>
                    <a:lnTo>
                      <a:pt x="24" y="995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4" name="Group 46"/>
            <p:cNvGrpSpPr>
              <a:grpSpLocks/>
            </p:cNvGrpSpPr>
            <p:nvPr/>
          </p:nvGrpSpPr>
          <p:grpSpPr bwMode="auto">
            <a:xfrm>
              <a:off x="0" y="558"/>
              <a:ext cx="5758" cy="487"/>
              <a:chOff x="0" y="558"/>
              <a:chExt cx="5758" cy="487"/>
            </a:xfrm>
            <a:grpFill/>
          </p:grpSpPr>
          <p:sp>
            <p:nvSpPr>
              <p:cNvPr id="175" name="Freeform 47"/>
              <p:cNvSpPr>
                <a:spLocks/>
              </p:cNvSpPr>
              <p:nvPr/>
            </p:nvSpPr>
            <p:spPr bwMode="hidden">
              <a:xfrm>
                <a:off x="0" y="618"/>
                <a:ext cx="306" cy="427"/>
              </a:xfrm>
              <a:custGeom>
                <a:avLst/>
                <a:gdLst/>
                <a:ahLst/>
                <a:cxnLst>
                  <a:cxn ang="0">
                    <a:pos x="281" y="426"/>
                  </a:cxn>
                  <a:cxn ang="0">
                    <a:pos x="305" y="426"/>
                  </a:cxn>
                  <a:cxn ang="0">
                    <a:pos x="0" y="0"/>
                  </a:cxn>
                  <a:cxn ang="0">
                    <a:pos x="0" y="66"/>
                  </a:cxn>
                  <a:cxn ang="0">
                    <a:pos x="251" y="426"/>
                  </a:cxn>
                  <a:cxn ang="0">
                    <a:pos x="281" y="426"/>
                  </a:cxn>
                  <a:cxn ang="0">
                    <a:pos x="281" y="426"/>
                  </a:cxn>
                </a:cxnLst>
                <a:rect l="0" t="0" r="r" b="b"/>
                <a:pathLst>
                  <a:path w="305" h="426">
                    <a:moveTo>
                      <a:pt x="281" y="426"/>
                    </a:moveTo>
                    <a:lnTo>
                      <a:pt x="305" y="426"/>
                    </a:lnTo>
                    <a:lnTo>
                      <a:pt x="0" y="0"/>
                    </a:lnTo>
                    <a:lnTo>
                      <a:pt x="0" y="66"/>
                    </a:lnTo>
                    <a:lnTo>
                      <a:pt x="251" y="426"/>
                    </a:lnTo>
                    <a:lnTo>
                      <a:pt x="281" y="426"/>
                    </a:lnTo>
                    <a:lnTo>
                      <a:pt x="281" y="42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6" name="Freeform 48"/>
              <p:cNvSpPr>
                <a:spLocks/>
              </p:cNvSpPr>
              <p:nvPr/>
            </p:nvSpPr>
            <p:spPr bwMode="hidden">
              <a:xfrm>
                <a:off x="5410" y="558"/>
                <a:ext cx="348" cy="487"/>
              </a:xfrm>
              <a:custGeom>
                <a:avLst/>
                <a:gdLst/>
                <a:ahLst/>
                <a:cxnLst>
                  <a:cxn ang="0">
                    <a:pos x="24" y="486"/>
                  </a:cxn>
                  <a:cxn ang="0">
                    <a:pos x="48" y="486"/>
                  </a:cxn>
                  <a:cxn ang="0">
                    <a:pos x="347" y="72"/>
                  </a:cxn>
                  <a:cxn ang="0">
                    <a:pos x="347" y="0"/>
                  </a:cxn>
                  <a:cxn ang="0">
                    <a:pos x="0" y="486"/>
                  </a:cxn>
                  <a:cxn ang="0">
                    <a:pos x="24" y="486"/>
                  </a:cxn>
                  <a:cxn ang="0">
                    <a:pos x="24" y="486"/>
                  </a:cxn>
                </a:cxnLst>
                <a:rect l="0" t="0" r="r" b="b"/>
                <a:pathLst>
                  <a:path w="347" h="486">
                    <a:moveTo>
                      <a:pt x="24" y="486"/>
                    </a:moveTo>
                    <a:lnTo>
                      <a:pt x="48" y="486"/>
                    </a:lnTo>
                    <a:lnTo>
                      <a:pt x="347" y="72"/>
                    </a:lnTo>
                    <a:lnTo>
                      <a:pt x="347" y="0"/>
                    </a:lnTo>
                    <a:lnTo>
                      <a:pt x="0" y="486"/>
                    </a:lnTo>
                    <a:lnTo>
                      <a:pt x="24" y="486"/>
                    </a:lnTo>
                    <a:lnTo>
                      <a:pt x="24" y="486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grpSp>
          <p:nvGrpSpPr>
            <p:cNvPr id="5" name="Group 49"/>
            <p:cNvGrpSpPr>
              <a:grpSpLocks/>
            </p:cNvGrpSpPr>
            <p:nvPr/>
          </p:nvGrpSpPr>
          <p:grpSpPr bwMode="auto">
            <a:xfrm>
              <a:off x="264" y="1039"/>
              <a:ext cx="5200" cy="3280"/>
              <a:chOff x="264" y="1039"/>
              <a:chExt cx="5200" cy="3280"/>
            </a:xfrm>
            <a:grpFill/>
          </p:grpSpPr>
          <p:sp>
            <p:nvSpPr>
              <p:cNvPr id="166" name="Freeform 50"/>
              <p:cNvSpPr>
                <a:spLocks/>
              </p:cNvSpPr>
              <p:nvPr/>
            </p:nvSpPr>
            <p:spPr bwMode="hidden">
              <a:xfrm>
                <a:off x="2849" y="1039"/>
                <a:ext cx="4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2" h="3273">
                    <a:moveTo>
                      <a:pt x="18" y="0"/>
                    </a:moveTo>
                    <a:lnTo>
                      <a:pt x="0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7" name="Freeform 51"/>
              <p:cNvSpPr>
                <a:spLocks/>
              </p:cNvSpPr>
              <p:nvPr/>
            </p:nvSpPr>
            <p:spPr bwMode="hidden">
              <a:xfrm>
                <a:off x="2154" y="1039"/>
                <a:ext cx="401" cy="3280"/>
              </a:xfrm>
              <a:custGeom>
                <a:avLst/>
                <a:gdLst/>
                <a:ahLst/>
                <a:cxnLst>
                  <a:cxn ang="0">
                    <a:pos x="376" y="0"/>
                  </a:cxn>
                  <a:cxn ang="0">
                    <a:pos x="358" y="0"/>
                  </a:cxn>
                  <a:cxn ang="0">
                    <a:pos x="0" y="3273"/>
                  </a:cxn>
                  <a:cxn ang="0">
                    <a:pos x="41" y="3273"/>
                  </a:cxn>
                  <a:cxn ang="0">
                    <a:pos x="400" y="0"/>
                  </a:cxn>
                  <a:cxn ang="0">
                    <a:pos x="376" y="0"/>
                  </a:cxn>
                  <a:cxn ang="0">
                    <a:pos x="376" y="0"/>
                  </a:cxn>
                </a:cxnLst>
                <a:rect l="0" t="0" r="r" b="b"/>
                <a:pathLst>
                  <a:path w="400" h="3273">
                    <a:moveTo>
                      <a:pt x="376" y="0"/>
                    </a:moveTo>
                    <a:lnTo>
                      <a:pt x="358" y="0"/>
                    </a:lnTo>
                    <a:lnTo>
                      <a:pt x="0" y="3273"/>
                    </a:lnTo>
                    <a:lnTo>
                      <a:pt x="41" y="3273"/>
                    </a:lnTo>
                    <a:lnTo>
                      <a:pt x="400" y="0"/>
                    </a:lnTo>
                    <a:lnTo>
                      <a:pt x="376" y="0"/>
                    </a:lnTo>
                    <a:lnTo>
                      <a:pt x="37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8" name="Freeform 52"/>
              <p:cNvSpPr>
                <a:spLocks/>
              </p:cNvSpPr>
              <p:nvPr/>
            </p:nvSpPr>
            <p:spPr bwMode="hidden">
              <a:xfrm>
                <a:off x="1530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657" y="0"/>
                  </a:cxn>
                  <a:cxn ang="0">
                    <a:pos x="639" y="0"/>
                  </a:cxn>
                  <a:cxn ang="0">
                    <a:pos x="0" y="3273"/>
                  </a:cxn>
                  <a:cxn ang="0">
                    <a:pos x="42" y="3273"/>
                  </a:cxn>
                  <a:cxn ang="0">
                    <a:pos x="675" y="0"/>
                  </a:cxn>
                  <a:cxn ang="0">
                    <a:pos x="657" y="0"/>
                  </a:cxn>
                  <a:cxn ang="0">
                    <a:pos x="657" y="0"/>
                  </a:cxn>
                </a:cxnLst>
                <a:rect l="0" t="0" r="r" b="b"/>
                <a:pathLst>
                  <a:path w="675" h="3273">
                    <a:moveTo>
                      <a:pt x="657" y="0"/>
                    </a:moveTo>
                    <a:lnTo>
                      <a:pt x="639" y="0"/>
                    </a:lnTo>
                    <a:lnTo>
                      <a:pt x="0" y="3273"/>
                    </a:lnTo>
                    <a:lnTo>
                      <a:pt x="42" y="3273"/>
                    </a:lnTo>
                    <a:lnTo>
                      <a:pt x="675" y="0"/>
                    </a:lnTo>
                    <a:lnTo>
                      <a:pt x="657" y="0"/>
                    </a:lnTo>
                    <a:lnTo>
                      <a:pt x="657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69" name="Freeform 53"/>
              <p:cNvSpPr>
                <a:spLocks/>
              </p:cNvSpPr>
              <p:nvPr/>
            </p:nvSpPr>
            <p:spPr bwMode="hidden">
              <a:xfrm>
                <a:off x="876" y="1039"/>
                <a:ext cx="1031" cy="3280"/>
              </a:xfrm>
              <a:custGeom>
                <a:avLst/>
                <a:gdLst/>
                <a:ahLst/>
                <a:cxnLst>
                  <a:cxn ang="0">
                    <a:pos x="1013" y="0"/>
                  </a:cxn>
                  <a:cxn ang="0">
                    <a:pos x="990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031" y="4"/>
                  </a:cxn>
                  <a:cxn ang="0">
                    <a:pos x="1013" y="0"/>
                  </a:cxn>
                  <a:cxn ang="0">
                    <a:pos x="1013" y="0"/>
                  </a:cxn>
                </a:cxnLst>
                <a:rect l="0" t="0" r="r" b="b"/>
                <a:pathLst>
                  <a:path w="1031" h="3280">
                    <a:moveTo>
                      <a:pt x="1013" y="0"/>
                    </a:moveTo>
                    <a:lnTo>
                      <a:pt x="990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031" y="4"/>
                    </a:lnTo>
                    <a:lnTo>
                      <a:pt x="1013" y="0"/>
                    </a:lnTo>
                    <a:lnTo>
                      <a:pt x="101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0" name="Freeform 54"/>
              <p:cNvSpPr>
                <a:spLocks/>
              </p:cNvSpPr>
              <p:nvPr/>
            </p:nvSpPr>
            <p:spPr bwMode="hidden">
              <a:xfrm>
                <a:off x="264" y="1039"/>
                <a:ext cx="1319" cy="3280"/>
              </a:xfrm>
              <a:custGeom>
                <a:avLst/>
                <a:gdLst/>
                <a:ahLst/>
                <a:cxnLst>
                  <a:cxn ang="0">
                    <a:pos x="1296" y="0"/>
                  </a:cxn>
                  <a:cxn ang="0">
                    <a:pos x="1278" y="0"/>
                  </a:cxn>
                  <a:cxn ang="0">
                    <a:pos x="0" y="3280"/>
                  </a:cxn>
                  <a:cxn ang="0">
                    <a:pos x="42" y="3280"/>
                  </a:cxn>
                  <a:cxn ang="0">
                    <a:pos x="1319" y="5"/>
                  </a:cxn>
                  <a:cxn ang="0">
                    <a:pos x="1296" y="0"/>
                  </a:cxn>
                  <a:cxn ang="0">
                    <a:pos x="1296" y="0"/>
                  </a:cxn>
                </a:cxnLst>
                <a:rect l="0" t="0" r="r" b="b"/>
                <a:pathLst>
                  <a:path w="1319" h="3280">
                    <a:moveTo>
                      <a:pt x="1296" y="0"/>
                    </a:moveTo>
                    <a:lnTo>
                      <a:pt x="1278" y="0"/>
                    </a:lnTo>
                    <a:lnTo>
                      <a:pt x="0" y="3280"/>
                    </a:lnTo>
                    <a:lnTo>
                      <a:pt x="42" y="3280"/>
                    </a:lnTo>
                    <a:lnTo>
                      <a:pt x="1319" y="5"/>
                    </a:lnTo>
                    <a:lnTo>
                      <a:pt x="1296" y="0"/>
                    </a:lnTo>
                    <a:lnTo>
                      <a:pt x="1296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1" name="Freeform 55"/>
              <p:cNvSpPr>
                <a:spLocks/>
              </p:cNvSpPr>
              <p:nvPr/>
            </p:nvSpPr>
            <p:spPr bwMode="hidden">
              <a:xfrm>
                <a:off x="3191" y="1039"/>
                <a:ext cx="402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359" y="3273"/>
                  </a:cxn>
                  <a:cxn ang="0">
                    <a:pos x="401" y="3273"/>
                  </a:cxn>
                  <a:cxn ang="0">
                    <a:pos x="42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401" h="3273">
                    <a:moveTo>
                      <a:pt x="18" y="0"/>
                    </a:moveTo>
                    <a:lnTo>
                      <a:pt x="0" y="0"/>
                    </a:lnTo>
                    <a:lnTo>
                      <a:pt x="359" y="3273"/>
                    </a:lnTo>
                    <a:lnTo>
                      <a:pt x="401" y="3273"/>
                    </a:lnTo>
                    <a:lnTo>
                      <a:pt x="42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2" name="Freeform 56"/>
              <p:cNvSpPr>
                <a:spLocks/>
              </p:cNvSpPr>
              <p:nvPr/>
            </p:nvSpPr>
            <p:spPr bwMode="hidden">
              <a:xfrm>
                <a:off x="3533" y="1039"/>
                <a:ext cx="677" cy="3280"/>
              </a:xfrm>
              <a:custGeom>
                <a:avLst/>
                <a:gdLst/>
                <a:ahLst/>
                <a:cxnLst>
                  <a:cxn ang="0">
                    <a:pos x="18" y="0"/>
                  </a:cxn>
                  <a:cxn ang="0">
                    <a:pos x="0" y="0"/>
                  </a:cxn>
                  <a:cxn ang="0">
                    <a:pos x="640" y="3273"/>
                  </a:cxn>
                  <a:cxn ang="0">
                    <a:pos x="675" y="3273"/>
                  </a:cxn>
                  <a:cxn ang="0">
                    <a:pos x="36" y="0"/>
                  </a:cxn>
                  <a:cxn ang="0">
                    <a:pos x="18" y="0"/>
                  </a:cxn>
                  <a:cxn ang="0">
                    <a:pos x="18" y="0"/>
                  </a:cxn>
                </a:cxnLst>
                <a:rect l="0" t="0" r="r" b="b"/>
                <a:pathLst>
                  <a:path w="675" h="3273">
                    <a:moveTo>
                      <a:pt x="18" y="0"/>
                    </a:moveTo>
                    <a:lnTo>
                      <a:pt x="0" y="0"/>
                    </a:lnTo>
                    <a:lnTo>
                      <a:pt x="640" y="3273"/>
                    </a:lnTo>
                    <a:lnTo>
                      <a:pt x="675" y="3273"/>
                    </a:lnTo>
                    <a:lnTo>
                      <a:pt x="36" y="0"/>
                    </a:lnTo>
                    <a:lnTo>
                      <a:pt x="18" y="0"/>
                    </a:lnTo>
                    <a:lnTo>
                      <a:pt x="18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3" name="Freeform 57"/>
              <p:cNvSpPr>
                <a:spLocks/>
              </p:cNvSpPr>
              <p:nvPr/>
            </p:nvSpPr>
            <p:spPr bwMode="hidden">
              <a:xfrm>
                <a:off x="3822" y="1039"/>
                <a:ext cx="1036" cy="3280"/>
              </a:xfrm>
              <a:custGeom>
                <a:avLst/>
                <a:gdLst/>
                <a:ahLst/>
                <a:cxnLst>
                  <a:cxn ang="0">
                    <a:pos x="23" y="0"/>
                  </a:cxn>
                  <a:cxn ang="0">
                    <a:pos x="0" y="5"/>
                  </a:cxn>
                  <a:cxn ang="0">
                    <a:pos x="994" y="3280"/>
                  </a:cxn>
                  <a:cxn ang="0">
                    <a:pos x="1036" y="3280"/>
                  </a:cxn>
                  <a:cxn ang="0">
                    <a:pos x="41" y="0"/>
                  </a:cxn>
                  <a:cxn ang="0">
                    <a:pos x="23" y="0"/>
                  </a:cxn>
                  <a:cxn ang="0">
                    <a:pos x="23" y="0"/>
                  </a:cxn>
                </a:cxnLst>
                <a:rect l="0" t="0" r="r" b="b"/>
                <a:pathLst>
                  <a:path w="1036" h="3280">
                    <a:moveTo>
                      <a:pt x="23" y="0"/>
                    </a:moveTo>
                    <a:lnTo>
                      <a:pt x="0" y="5"/>
                    </a:lnTo>
                    <a:lnTo>
                      <a:pt x="994" y="3280"/>
                    </a:lnTo>
                    <a:lnTo>
                      <a:pt x="1036" y="3280"/>
                    </a:lnTo>
                    <a:lnTo>
                      <a:pt x="41" y="0"/>
                    </a:lnTo>
                    <a:lnTo>
                      <a:pt x="23" y="0"/>
                    </a:lnTo>
                    <a:lnTo>
                      <a:pt x="23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  <p:sp>
            <p:nvSpPr>
              <p:cNvPr id="174" name="Freeform 58"/>
              <p:cNvSpPr>
                <a:spLocks/>
              </p:cNvSpPr>
              <p:nvPr/>
            </p:nvSpPr>
            <p:spPr bwMode="hidden">
              <a:xfrm>
                <a:off x="4137" y="1039"/>
                <a:ext cx="1327" cy="3280"/>
              </a:xfrm>
              <a:custGeom>
                <a:avLst/>
                <a:gdLst/>
                <a:ahLst/>
                <a:cxnLst>
                  <a:cxn ang="0">
                    <a:pos x="20" y="0"/>
                  </a:cxn>
                  <a:cxn ang="0">
                    <a:pos x="0" y="7"/>
                  </a:cxn>
                  <a:cxn ang="0">
                    <a:pos x="1285" y="3280"/>
                  </a:cxn>
                  <a:cxn ang="0">
                    <a:pos x="1327" y="3280"/>
                  </a:cxn>
                  <a:cxn ang="0">
                    <a:pos x="43" y="0"/>
                  </a:cxn>
                  <a:cxn ang="0">
                    <a:pos x="20" y="0"/>
                  </a:cxn>
                  <a:cxn ang="0">
                    <a:pos x="20" y="0"/>
                  </a:cxn>
                </a:cxnLst>
                <a:rect l="0" t="0" r="r" b="b"/>
                <a:pathLst>
                  <a:path w="1327" h="3280">
                    <a:moveTo>
                      <a:pt x="20" y="0"/>
                    </a:moveTo>
                    <a:lnTo>
                      <a:pt x="0" y="7"/>
                    </a:lnTo>
                    <a:lnTo>
                      <a:pt x="1285" y="3280"/>
                    </a:lnTo>
                    <a:lnTo>
                      <a:pt x="1327" y="3280"/>
                    </a:lnTo>
                    <a:lnTo>
                      <a:pt x="43" y="0"/>
                    </a:lnTo>
                    <a:lnTo>
                      <a:pt x="20" y="0"/>
                    </a:lnTo>
                    <a:lnTo>
                      <a:pt x="20" y="0"/>
                    </a:lnTo>
                    <a:close/>
                  </a:path>
                </a:pathLst>
              </a:custGeom>
              <a:grpFill/>
              <a:ln w="9525">
                <a:noFill/>
                <a:round/>
                <a:headEnd/>
                <a:tailEnd/>
              </a:ln>
            </p:spPr>
            <p:txBody>
              <a:bodyPr/>
              <a:lstStyle/>
              <a:p>
                <a:pPr>
                  <a:defRPr/>
                </a:pPr>
                <a:endParaRPr lang="zh-CN" altLang="en-US">
                  <a:latin typeface="Times New Roman" charset="0"/>
                  <a:ea typeface="宋体" charset="-122"/>
                  <a:cs typeface="Arial" charset="0"/>
                </a:endParaRPr>
              </a:p>
            </p:txBody>
          </p:sp>
        </p:grpSp>
        <p:sp>
          <p:nvSpPr>
            <p:cNvPr id="158" name="Freeform 59"/>
            <p:cNvSpPr>
              <a:spLocks/>
            </p:cNvSpPr>
            <p:nvPr/>
          </p:nvSpPr>
          <p:spPr bwMode="hidden">
            <a:xfrm>
              <a:off x="0" y="1039"/>
              <a:ext cx="1254" cy="2632"/>
            </a:xfrm>
            <a:custGeom>
              <a:avLst/>
              <a:gdLst/>
              <a:ahLst/>
              <a:cxnLst>
                <a:cxn ang="0">
                  <a:pos x="1236" y="0"/>
                </a:cxn>
                <a:cxn ang="0">
                  <a:pos x="1212" y="0"/>
                </a:cxn>
                <a:cxn ang="0">
                  <a:pos x="0" y="2542"/>
                </a:cxn>
                <a:cxn ang="0">
                  <a:pos x="0" y="2632"/>
                </a:cxn>
                <a:cxn ang="0">
                  <a:pos x="1254" y="7"/>
                </a:cxn>
                <a:cxn ang="0">
                  <a:pos x="1236" y="0"/>
                </a:cxn>
                <a:cxn ang="0">
                  <a:pos x="1236" y="0"/>
                </a:cxn>
              </a:cxnLst>
              <a:rect l="0" t="0" r="r" b="b"/>
              <a:pathLst>
                <a:path w="1254" h="2632">
                  <a:moveTo>
                    <a:pt x="1236" y="0"/>
                  </a:moveTo>
                  <a:lnTo>
                    <a:pt x="1212" y="0"/>
                  </a:lnTo>
                  <a:lnTo>
                    <a:pt x="0" y="2542"/>
                  </a:lnTo>
                  <a:lnTo>
                    <a:pt x="0" y="2632"/>
                  </a:lnTo>
                  <a:lnTo>
                    <a:pt x="1254" y="7"/>
                  </a:lnTo>
                  <a:lnTo>
                    <a:pt x="1236" y="0"/>
                  </a:lnTo>
                  <a:lnTo>
                    <a:pt x="123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59" name="Freeform 60"/>
            <p:cNvSpPr>
              <a:spLocks/>
            </p:cNvSpPr>
            <p:nvPr/>
          </p:nvSpPr>
          <p:spPr bwMode="hidden">
            <a:xfrm>
              <a:off x="0" y="1039"/>
              <a:ext cx="948" cy="1676"/>
            </a:xfrm>
            <a:custGeom>
              <a:avLst/>
              <a:gdLst/>
              <a:ahLst/>
              <a:cxnLst>
                <a:cxn ang="0">
                  <a:pos x="930" y="0"/>
                </a:cxn>
                <a:cxn ang="0">
                  <a:pos x="906" y="0"/>
                </a:cxn>
                <a:cxn ang="0">
                  <a:pos x="0" y="1593"/>
                </a:cxn>
                <a:cxn ang="0">
                  <a:pos x="0" y="1676"/>
                </a:cxn>
                <a:cxn ang="0">
                  <a:pos x="948" y="5"/>
                </a:cxn>
                <a:cxn ang="0">
                  <a:pos x="930" y="0"/>
                </a:cxn>
                <a:cxn ang="0">
                  <a:pos x="930" y="0"/>
                </a:cxn>
              </a:cxnLst>
              <a:rect l="0" t="0" r="r" b="b"/>
              <a:pathLst>
                <a:path w="948" h="1676">
                  <a:moveTo>
                    <a:pt x="930" y="0"/>
                  </a:moveTo>
                  <a:lnTo>
                    <a:pt x="906" y="0"/>
                  </a:lnTo>
                  <a:lnTo>
                    <a:pt x="0" y="1593"/>
                  </a:lnTo>
                  <a:lnTo>
                    <a:pt x="0" y="1676"/>
                  </a:lnTo>
                  <a:lnTo>
                    <a:pt x="948" y="5"/>
                  </a:lnTo>
                  <a:lnTo>
                    <a:pt x="930" y="0"/>
                  </a:lnTo>
                  <a:lnTo>
                    <a:pt x="930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0" name="Freeform 61"/>
            <p:cNvSpPr>
              <a:spLocks/>
            </p:cNvSpPr>
            <p:nvPr/>
          </p:nvSpPr>
          <p:spPr bwMode="hidden">
            <a:xfrm>
              <a:off x="0" y="1039"/>
              <a:ext cx="629" cy="937"/>
            </a:xfrm>
            <a:custGeom>
              <a:avLst/>
              <a:gdLst/>
              <a:ahLst/>
              <a:cxnLst>
                <a:cxn ang="0">
                  <a:pos x="606" y="0"/>
                </a:cxn>
                <a:cxn ang="0">
                  <a:pos x="582" y="0"/>
                </a:cxn>
                <a:cxn ang="0">
                  <a:pos x="0" y="871"/>
                </a:cxn>
                <a:cxn ang="0">
                  <a:pos x="0" y="937"/>
                </a:cxn>
                <a:cxn ang="0">
                  <a:pos x="629" y="4"/>
                </a:cxn>
                <a:cxn ang="0">
                  <a:pos x="606" y="0"/>
                </a:cxn>
                <a:cxn ang="0">
                  <a:pos x="606" y="0"/>
                </a:cxn>
              </a:cxnLst>
              <a:rect l="0" t="0" r="r" b="b"/>
              <a:pathLst>
                <a:path w="629" h="937">
                  <a:moveTo>
                    <a:pt x="606" y="0"/>
                  </a:moveTo>
                  <a:lnTo>
                    <a:pt x="582" y="0"/>
                  </a:lnTo>
                  <a:lnTo>
                    <a:pt x="0" y="871"/>
                  </a:lnTo>
                  <a:lnTo>
                    <a:pt x="0" y="937"/>
                  </a:lnTo>
                  <a:lnTo>
                    <a:pt x="629" y="4"/>
                  </a:lnTo>
                  <a:lnTo>
                    <a:pt x="606" y="0"/>
                  </a:lnTo>
                  <a:lnTo>
                    <a:pt x="60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1" name="Freeform 62"/>
            <p:cNvSpPr>
              <a:spLocks/>
            </p:cNvSpPr>
            <p:nvPr/>
          </p:nvSpPr>
          <p:spPr bwMode="hidden">
            <a:xfrm>
              <a:off x="0" y="1039"/>
              <a:ext cx="305" cy="427"/>
            </a:xfrm>
            <a:custGeom>
              <a:avLst/>
              <a:gdLst/>
              <a:ahLst/>
              <a:cxnLst>
                <a:cxn ang="0">
                  <a:pos x="282" y="0"/>
                </a:cxn>
                <a:cxn ang="0">
                  <a:pos x="252" y="0"/>
                </a:cxn>
                <a:cxn ang="0">
                  <a:pos x="0" y="361"/>
                </a:cxn>
                <a:cxn ang="0">
                  <a:pos x="0" y="427"/>
                </a:cxn>
                <a:cxn ang="0">
                  <a:pos x="305" y="5"/>
                </a:cxn>
                <a:cxn ang="0">
                  <a:pos x="282" y="0"/>
                </a:cxn>
                <a:cxn ang="0">
                  <a:pos x="282" y="0"/>
                </a:cxn>
              </a:cxnLst>
              <a:rect l="0" t="0" r="r" b="b"/>
              <a:pathLst>
                <a:path w="305" h="427">
                  <a:moveTo>
                    <a:pt x="282" y="0"/>
                  </a:moveTo>
                  <a:lnTo>
                    <a:pt x="252" y="0"/>
                  </a:lnTo>
                  <a:lnTo>
                    <a:pt x="0" y="361"/>
                  </a:lnTo>
                  <a:lnTo>
                    <a:pt x="0" y="427"/>
                  </a:lnTo>
                  <a:lnTo>
                    <a:pt x="305" y="5"/>
                  </a:lnTo>
                  <a:lnTo>
                    <a:pt x="282" y="0"/>
                  </a:lnTo>
                  <a:lnTo>
                    <a:pt x="28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2" name="Freeform 63"/>
            <p:cNvSpPr>
              <a:spLocks/>
            </p:cNvSpPr>
            <p:nvPr/>
          </p:nvSpPr>
          <p:spPr bwMode="hidden">
            <a:xfrm>
              <a:off x="4481" y="1039"/>
              <a:ext cx="1277" cy="2686"/>
            </a:xfrm>
            <a:custGeom>
              <a:avLst/>
              <a:gdLst/>
              <a:ahLst/>
              <a:cxnLst>
                <a:cxn ang="0">
                  <a:pos x="41" y="0"/>
                </a:cxn>
                <a:cxn ang="0">
                  <a:pos x="17" y="0"/>
                </a:cxn>
                <a:cxn ang="0">
                  <a:pos x="0" y="4"/>
                </a:cxn>
                <a:cxn ang="0">
                  <a:pos x="1277" y="2686"/>
                </a:cxn>
                <a:cxn ang="0">
                  <a:pos x="1277" y="2596"/>
                </a:cxn>
                <a:cxn ang="0">
                  <a:pos x="41" y="0"/>
                </a:cxn>
                <a:cxn ang="0">
                  <a:pos x="41" y="0"/>
                </a:cxn>
              </a:cxnLst>
              <a:rect l="0" t="0" r="r" b="b"/>
              <a:pathLst>
                <a:path w="1277" h="2686">
                  <a:moveTo>
                    <a:pt x="41" y="0"/>
                  </a:moveTo>
                  <a:lnTo>
                    <a:pt x="17" y="0"/>
                  </a:lnTo>
                  <a:lnTo>
                    <a:pt x="0" y="4"/>
                  </a:lnTo>
                  <a:lnTo>
                    <a:pt x="1277" y="2686"/>
                  </a:lnTo>
                  <a:lnTo>
                    <a:pt x="1277" y="2596"/>
                  </a:lnTo>
                  <a:lnTo>
                    <a:pt x="41" y="0"/>
                  </a:lnTo>
                  <a:lnTo>
                    <a:pt x="41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3" name="Freeform 64"/>
            <p:cNvSpPr>
              <a:spLocks/>
            </p:cNvSpPr>
            <p:nvPr/>
          </p:nvSpPr>
          <p:spPr bwMode="hidden">
            <a:xfrm>
              <a:off x="4770" y="1039"/>
              <a:ext cx="988" cy="1730"/>
            </a:xfrm>
            <a:custGeom>
              <a:avLst/>
              <a:gdLst/>
              <a:ahLst/>
              <a:cxnLst>
                <a:cxn ang="0">
                  <a:pos x="16" y="0"/>
                </a:cxn>
                <a:cxn ang="0">
                  <a:pos x="0" y="7"/>
                </a:cxn>
                <a:cxn ang="0">
                  <a:pos x="988" y="1730"/>
                </a:cxn>
                <a:cxn ang="0">
                  <a:pos x="988" y="1653"/>
                </a:cxn>
                <a:cxn ang="0">
                  <a:pos x="40" y="0"/>
                </a:cxn>
                <a:cxn ang="0">
                  <a:pos x="16" y="0"/>
                </a:cxn>
                <a:cxn ang="0">
                  <a:pos x="16" y="0"/>
                </a:cxn>
              </a:cxnLst>
              <a:rect l="0" t="0" r="r" b="b"/>
              <a:pathLst>
                <a:path w="988" h="1730">
                  <a:moveTo>
                    <a:pt x="16" y="0"/>
                  </a:moveTo>
                  <a:lnTo>
                    <a:pt x="0" y="7"/>
                  </a:lnTo>
                  <a:lnTo>
                    <a:pt x="988" y="1730"/>
                  </a:lnTo>
                  <a:lnTo>
                    <a:pt x="988" y="1653"/>
                  </a:lnTo>
                  <a:lnTo>
                    <a:pt x="40" y="0"/>
                  </a:lnTo>
                  <a:lnTo>
                    <a:pt x="16" y="0"/>
                  </a:lnTo>
                  <a:lnTo>
                    <a:pt x="16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4" name="Freeform 65"/>
            <p:cNvSpPr>
              <a:spLocks/>
            </p:cNvSpPr>
            <p:nvPr/>
          </p:nvSpPr>
          <p:spPr bwMode="hidden">
            <a:xfrm>
              <a:off x="5088" y="1039"/>
              <a:ext cx="670" cy="99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4"/>
                </a:cxn>
                <a:cxn ang="0">
                  <a:pos x="670" y="997"/>
                </a:cxn>
                <a:cxn ang="0">
                  <a:pos x="670" y="92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670" h="997">
                  <a:moveTo>
                    <a:pt x="22" y="0"/>
                  </a:moveTo>
                  <a:lnTo>
                    <a:pt x="0" y="4"/>
                  </a:lnTo>
                  <a:lnTo>
                    <a:pt x="670" y="997"/>
                  </a:lnTo>
                  <a:lnTo>
                    <a:pt x="670" y="92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  <p:sp>
          <p:nvSpPr>
            <p:cNvPr id="165" name="Freeform 66"/>
            <p:cNvSpPr>
              <a:spLocks/>
            </p:cNvSpPr>
            <p:nvPr/>
          </p:nvSpPr>
          <p:spPr bwMode="hidden">
            <a:xfrm>
              <a:off x="5412" y="1039"/>
              <a:ext cx="346" cy="487"/>
            </a:xfrm>
            <a:custGeom>
              <a:avLst/>
              <a:gdLst/>
              <a:ahLst/>
              <a:cxnLst>
                <a:cxn ang="0">
                  <a:pos x="22" y="0"/>
                </a:cxn>
                <a:cxn ang="0">
                  <a:pos x="0" y="7"/>
                </a:cxn>
                <a:cxn ang="0">
                  <a:pos x="346" y="487"/>
                </a:cxn>
                <a:cxn ang="0">
                  <a:pos x="346" y="415"/>
                </a:cxn>
                <a:cxn ang="0">
                  <a:pos x="46" y="0"/>
                </a:cxn>
                <a:cxn ang="0">
                  <a:pos x="22" y="0"/>
                </a:cxn>
                <a:cxn ang="0">
                  <a:pos x="22" y="0"/>
                </a:cxn>
              </a:cxnLst>
              <a:rect l="0" t="0" r="r" b="b"/>
              <a:pathLst>
                <a:path w="346" h="487">
                  <a:moveTo>
                    <a:pt x="22" y="0"/>
                  </a:moveTo>
                  <a:lnTo>
                    <a:pt x="0" y="7"/>
                  </a:lnTo>
                  <a:lnTo>
                    <a:pt x="346" y="487"/>
                  </a:lnTo>
                  <a:lnTo>
                    <a:pt x="346" y="415"/>
                  </a:lnTo>
                  <a:lnTo>
                    <a:pt x="46" y="0"/>
                  </a:lnTo>
                  <a:lnTo>
                    <a:pt x="22" y="0"/>
                  </a:lnTo>
                  <a:lnTo>
                    <a:pt x="22" y="0"/>
                  </a:lnTo>
                  <a:close/>
                </a:path>
              </a:pathLst>
            </a:custGeom>
            <a:grpFill/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>
                <a:defRPr/>
              </a:pPr>
              <a:endParaRPr lang="zh-CN" altLang="en-US">
                <a:latin typeface="Times New Roman" charset="0"/>
                <a:ea typeface="宋体" charset="-122"/>
                <a:cs typeface="Arial" charset="0"/>
              </a:endParaRPr>
            </a:p>
          </p:txBody>
        </p:sp>
      </p:grpSp>
      <p:sp>
        <p:nvSpPr>
          <p:cNvPr id="68" name="Text Box 71"/>
          <p:cNvSpPr txBox="1">
            <a:spLocks noChangeArrowheads="1"/>
          </p:cNvSpPr>
          <p:nvPr/>
        </p:nvSpPr>
        <p:spPr bwMode="auto">
          <a:xfrm>
            <a:off x="5334000" y="4766073"/>
            <a:ext cx="35814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Culver City Christian Assembly  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迦福市基督徒聚會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  <p:sp>
        <p:nvSpPr>
          <p:cNvPr id="67" name="Text Box 70"/>
          <p:cNvSpPr txBox="1">
            <a:spLocks noChangeArrowheads="1"/>
          </p:cNvSpPr>
          <p:nvPr/>
        </p:nvSpPr>
        <p:spPr bwMode="auto">
          <a:xfrm>
            <a:off x="228600" y="4800600"/>
            <a:ext cx="3429000" cy="2769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defRPr/>
            </a:pPr>
            <a:r>
              <a:rPr lang="en-US" altLang="zh-CN" sz="1200" dirty="0" err="1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Hymnary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  </a:t>
            </a:r>
            <a:r>
              <a:rPr lang="zh-CN" altLang="en-US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聖 徒 詩 歌 </a:t>
            </a:r>
            <a:r>
              <a:rPr lang="en-US" altLang="zh-CN" sz="1200" dirty="0">
                <a:effectLst>
                  <a:outerShdw blurRad="38100" dist="38100" dir="2700000" algn="tl">
                    <a:srgbClr val="000000"/>
                  </a:outerShdw>
                </a:effectLst>
                <a:latin typeface="Times New Roman" charset="0"/>
                <a:ea typeface="宋体" charset="-122"/>
                <a:cs typeface="Arial" charset="0"/>
              </a:rPr>
              <a:t>- Testimony Publication</a:t>
            </a:r>
            <a:endParaRPr lang="zh-CN" altLang="en-US" sz="1200" dirty="0">
              <a:latin typeface="Times New Roman" charset="0"/>
              <a:ea typeface="宋体" charset="-122"/>
              <a:cs typeface="Arial" charset="0"/>
            </a:endParaRPr>
          </a:p>
        </p:txBody>
      </p:sp>
    </p:spTree>
  </p:cSld>
  <p:clrMap bg1="dk2" tx1="lt1" bg2="dk1" tx2="lt2" accent1="accent1" accent2="accent2" accent3="accent3" accent4="accent4" accent5="accent5" accent6="accent6" hlink="hlink" folHlink="folHlink"/>
  <p:sldLayoutIdLst>
    <p:sldLayoutId id="2147483725" r:id="rId1"/>
    <p:sldLayoutId id="2147483726" r:id="rId2"/>
  </p:sldLayoutIdLst>
  <p:hf sldNum="0" hdr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Arial" charset="0"/>
        </a:defRPr>
      </a:lvl9pPr>
    </p:titleStyle>
    <p:bodyStyle>
      <a:lvl1pPr marL="342900" indent="-3429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ea typeface="+mn-ea"/>
          <a:cs typeface="+mn-cs"/>
        </a:defRPr>
      </a:lvl1pPr>
      <a:lvl2pPr marL="742950" indent="-28575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2pPr>
      <a:lvl3pPr marL="11430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3pPr>
      <a:lvl4pPr marL="1600200" indent="-228600" algn="ctr" rtl="0" eaLnBrk="0" fontAlgn="base" hangingPunct="0">
        <a:spcBef>
          <a:spcPct val="20000"/>
        </a:spcBef>
        <a:spcAft>
          <a:spcPct val="0"/>
        </a:spcAft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4pPr>
      <a:lvl5pPr marL="2057400" indent="-228600" algn="ctr" rtl="0" eaLnBrk="0" fontAlgn="base" hangingPunct="0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Arial" charset="0"/>
          <a:cs typeface="+mn-cs"/>
        </a:defRPr>
      </a:lvl5pPr>
      <a:lvl6pPr marL="25146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6pPr>
      <a:lvl7pPr marL="29718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7pPr>
      <a:lvl8pPr marL="34290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8pPr>
      <a:lvl9pPr marL="3886200" indent="-228600" algn="ctr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115000"/>
        <a:buFont typeface="Wingdings" pitchFamily="2" charset="2"/>
        <a:buChar char="§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1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51471"/>
            <a:ext cx="9144000" cy="720080"/>
          </a:xfrm>
          <a:prstGeom prst="rect">
            <a:avLst/>
          </a:prstGeom>
        </p:spPr>
        <p:txBody>
          <a:bodyPr/>
          <a:lstStyle/>
          <a:p>
            <a:pPr indent="-381000" eaLnBrk="1" hangingPunct="1">
              <a:lnSpc>
                <a:spcPct val="90000"/>
              </a:lnSpc>
              <a:spcBef>
                <a:spcPts val="0"/>
              </a:spcBef>
              <a:defRPr/>
            </a:pPr>
            <a:r>
              <a:rPr lang="en-US" altLang="zh-TW" sz="2800" b="1" dirty="0">
                <a:latin typeface="Arial Narrow" pitchFamily="34" charset="0"/>
                <a:ea typeface="新細明體" pitchFamily="18" charset="-120"/>
              </a:rPr>
              <a:t>H077  </a:t>
            </a:r>
            <a:r>
              <a:rPr lang="zh-TW" altLang="en-US" sz="26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  <a:t>永久磐石</a:t>
            </a:r>
            <a:br>
              <a:rPr lang="zh-TW" altLang="en-US" sz="2800" b="1" dirty="0">
                <a:latin typeface="Microsoft JhengHei" panose="020B0604030504040204" pitchFamily="34" charset="-120"/>
                <a:ea typeface="Microsoft JhengHei" panose="020B0604030504040204" pitchFamily="34" charset="-120"/>
              </a:rPr>
            </a:br>
            <a:r>
              <a:rPr lang="en-US" altLang="zh-TW" sz="2400" dirty="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rPr>
              <a:t> </a:t>
            </a:r>
            <a:r>
              <a:rPr lang="en-US" altLang="zh-TW" sz="2400" dirty="0">
                <a:latin typeface="Arial Narrow" pitchFamily="34" charset="0"/>
                <a:ea typeface="標楷體" pitchFamily="65" charset="-120"/>
              </a:rPr>
              <a:t>ROCK OF AGES (1/4)</a:t>
            </a:r>
          </a:p>
        </p:txBody>
      </p:sp>
      <p:sp>
        <p:nvSpPr>
          <p:cNvPr id="4099" name="Rectangle 2"/>
          <p:cNvSpPr>
            <a:spLocks noChangeArrowheads="1"/>
          </p:cNvSpPr>
          <p:nvPr/>
        </p:nvSpPr>
        <p:spPr bwMode="auto">
          <a:xfrm>
            <a:off x="0" y="870347"/>
            <a:ext cx="9144000" cy="28469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 eaLnBrk="1" hangingPunct="1">
              <a:spcBef>
                <a:spcPts val="0"/>
              </a:spcBef>
            </a:pPr>
            <a:r>
              <a:rPr lang="zh-TW" altLang="en-US" dirty="0"/>
              <a:t>永久磐石為我開，讓我藏身在祢懷；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Rock of ages, cleft for me, let me hide myself in Thee;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讓祢所流血與水，兩面醫治我的罪：</a:t>
            </a:r>
          </a:p>
          <a:p>
            <a:pPr algn="ctr">
              <a:spcBef>
                <a:spcPts val="0"/>
              </a:spcBef>
            </a:pPr>
            <a:r>
              <a:rPr lang="en-US" altLang="zh-TW" sz="2700" dirty="0"/>
              <a:t>Let the water and the blood, from Thy riven side which flowed,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使我得救能脫離罪的刑罰與能力。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Be of sin the double cure, save me from its guilt and </a:t>
            </a:r>
            <a:r>
              <a:rPr lang="en-US" altLang="zh-TW" sz="2800" dirty="0" err="1"/>
              <a:t>pow’r</a:t>
            </a:r>
            <a:r>
              <a:rPr lang="en-US" altLang="zh-TW" sz="2800" dirty="0"/>
              <a:t>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ChangeArrowheads="1"/>
          </p:cNvSpPr>
          <p:nvPr/>
        </p:nvSpPr>
        <p:spPr bwMode="auto">
          <a:xfrm>
            <a:off x="0" y="228600"/>
            <a:ext cx="9144000" cy="47336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2/4,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縱我雙手不罷休，不能滿足祢要求；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Not the labor of my hands can fulfill Thy law’s demands;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縱我眼淚永遠流，縱我熱心能持久，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Could my zeal no respite know, could my tears forever flow,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這些不足贖愆尤；必須祢來施拯救。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All for sin could not atone; Thou must save, and Thou alone.</a:t>
            </a:r>
          </a:p>
          <a:p>
            <a:pPr algn="ctr" eaLnBrk="1" hangingPunct="1">
              <a:spcBef>
                <a:spcPct val="20000"/>
              </a:spcBef>
            </a:pPr>
            <a:endParaRPr lang="en-US" altLang="zh-TW" sz="2800" dirty="0"/>
          </a:p>
          <a:p>
            <a:pPr eaLnBrk="1" hangingPunct="1"/>
            <a:endParaRPr lang="en-US" altLang="zh-TW" sz="2800" dirty="0"/>
          </a:p>
          <a:p>
            <a:pPr algn="ctr" eaLnBrk="1" hangingPunct="1"/>
            <a:endParaRPr lang="en-US" altLang="zh-TW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ChangeArrowheads="1"/>
          </p:cNvSpPr>
          <p:nvPr/>
        </p:nvSpPr>
        <p:spPr bwMode="auto">
          <a:xfrm>
            <a:off x="0" y="226218"/>
            <a:ext cx="9144000" cy="372409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3/4,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  <a:ea typeface="新細明體" pitchFamily="18" charset="-12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空空兩手無代價，單單投靠祢十架！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Nothing in my hands I bring, simply to Thy cross I cling;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赤身，就祢求衣衫；無助，望祢賜恩典；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Naked, come to Thee for dress,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Helpless, look to Thee for grace;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污穢，飛奔祢泉旁 - 主阿，洗我，否則亡。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Foul, I to the fountain fly, wash me, Savior, or I die.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ChangeArrowheads="1"/>
          </p:cNvSpPr>
          <p:nvPr/>
        </p:nvSpPr>
        <p:spPr bwMode="auto">
          <a:xfrm>
            <a:off x="0" y="226219"/>
            <a:ext cx="9144000" cy="41549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1pPr>
            <a:lvl2pPr marL="742950" indent="-28575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2pPr>
            <a:lvl3pPr marL="11430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3pPr>
            <a:lvl4pPr marL="16002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4pPr>
            <a:lvl5pPr marL="2057400" indent="-228600" eaLnBrk="0" hangingPunct="0"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200">
                <a:solidFill>
                  <a:schemeClr val="tx1"/>
                </a:solidFill>
                <a:latin typeface="Times New Roman" pitchFamily="18" charset="0"/>
                <a:ea typeface="標楷體" pitchFamily="65" charset="-120"/>
              </a:defRPr>
            </a:lvl9pPr>
          </a:lstStyle>
          <a:p>
            <a:pPr algn="ctr">
              <a:spcBef>
                <a:spcPts val="0"/>
              </a:spcBef>
              <a:spcAft>
                <a:spcPts val="600"/>
              </a:spcAft>
            </a:pPr>
            <a:r>
              <a:rPr lang="en-US" altLang="zh-TW" sz="2400" dirty="0">
                <a:latin typeface="Arial" charset="0"/>
                <a:ea typeface="新細明體" pitchFamily="18" charset="-120"/>
              </a:rPr>
              <a:t>H077  (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節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4/4, </a:t>
            </a:r>
            <a:r>
              <a:rPr lang="zh-TW" altLang="en-US" sz="2400" dirty="0">
                <a:latin typeface="Arial" charset="0"/>
                <a:ea typeface="新細明體" pitchFamily="18" charset="-120"/>
              </a:rPr>
              <a:t>頁</a:t>
            </a:r>
            <a:r>
              <a:rPr lang="en-US" altLang="zh-TW" sz="2400" dirty="0">
                <a:latin typeface="Arial" charset="0"/>
                <a:ea typeface="新細明體" pitchFamily="18" charset="-120"/>
              </a:rPr>
              <a:t>1/1)</a:t>
            </a:r>
            <a:endParaRPr lang="zh-TW" altLang="en-US" sz="2400" dirty="0">
              <a:latin typeface="Arial" charset="0"/>
            </a:endParaRPr>
          </a:p>
          <a:p>
            <a:pPr algn="ctr">
              <a:spcBef>
                <a:spcPts val="0"/>
              </a:spcBef>
            </a:pPr>
            <a:r>
              <a:rPr lang="zh-TW" altLang="en-US" dirty="0"/>
              <a:t>當我此生年日逝，當我臨終閉目時，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While I draw this fleeting breath,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When mine eyes shall close in death,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當我飛進永世間，當我到祢寶座前，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When I soar to worlds unknown, 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See Thee on Thy judgment throne.</a:t>
            </a:r>
          </a:p>
          <a:p>
            <a:pPr algn="ctr">
              <a:spcBef>
                <a:spcPts val="0"/>
              </a:spcBef>
            </a:pPr>
            <a:r>
              <a:rPr lang="zh-TW" altLang="en-US" dirty="0"/>
              <a:t>永久磐石為我開，讓我藏身在祢懷。</a:t>
            </a:r>
          </a:p>
          <a:p>
            <a:pPr algn="ctr">
              <a:spcBef>
                <a:spcPts val="0"/>
              </a:spcBef>
            </a:pPr>
            <a:r>
              <a:rPr lang="en-US" altLang="zh-TW" sz="2800" dirty="0"/>
              <a:t>Rock of Ages, cleft for me, let me hide myself in Thee.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cccta_hymn">
  <a:themeElements>
    <a:clrScheme name="Fading Grid 4">
      <a:dk1>
        <a:srgbClr val="6B6B99"/>
      </a:dk1>
      <a:lt1>
        <a:srgbClr val="EAEAEA"/>
      </a:lt1>
      <a:dk2>
        <a:srgbClr val="666699"/>
      </a:dk2>
      <a:lt2>
        <a:srgbClr val="CCECFF"/>
      </a:lt2>
      <a:accent1>
        <a:srgbClr val="00CC66"/>
      </a:accent1>
      <a:accent2>
        <a:srgbClr val="54547A"/>
      </a:accent2>
      <a:accent3>
        <a:srgbClr val="B8B8CA"/>
      </a:accent3>
      <a:accent4>
        <a:srgbClr val="C8C8C8"/>
      </a:accent4>
      <a:accent5>
        <a:srgbClr val="AAE2B8"/>
      </a:accent5>
      <a:accent6>
        <a:srgbClr val="4B4B6E"/>
      </a:accent6>
      <a:hlink>
        <a:srgbClr val="65B2FF"/>
      </a:hlink>
      <a:folHlink>
        <a:srgbClr val="9900FF"/>
      </a:folHlink>
    </a:clrScheme>
    <a:fontScheme name="4_Template3">
      <a:majorFont>
        <a:latin typeface=""/>
        <a:ea typeface=""/>
        <a:cs typeface=""/>
      </a:majorFont>
      <a:minorFont>
        <a:latin typeface="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Fading Grid 1">
        <a:dk1>
          <a:srgbClr val="7E0000"/>
        </a:dk1>
        <a:lt1>
          <a:srgbClr val="FFFFFF"/>
        </a:lt1>
        <a:dk2>
          <a:srgbClr val="800000"/>
        </a:dk2>
        <a:lt2>
          <a:srgbClr val="FCF0B2"/>
        </a:lt2>
        <a:accent1>
          <a:srgbClr val="C5543D"/>
        </a:accent1>
        <a:accent2>
          <a:srgbClr val="660000"/>
        </a:accent2>
        <a:accent3>
          <a:srgbClr val="C0AAAA"/>
        </a:accent3>
        <a:accent4>
          <a:srgbClr val="DADADA"/>
        </a:accent4>
        <a:accent5>
          <a:srgbClr val="DFB3AF"/>
        </a:accent5>
        <a:accent6>
          <a:srgbClr val="5C0000"/>
        </a:accent6>
        <a:hlink>
          <a:srgbClr val="FFFF00"/>
        </a:hlink>
        <a:folHlink>
          <a:srgbClr val="FF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2">
        <a:dk1>
          <a:srgbClr val="000066"/>
        </a:dk1>
        <a:lt1>
          <a:srgbClr val="FFFFFF"/>
        </a:lt1>
        <a:dk2>
          <a:srgbClr val="000066"/>
        </a:dk2>
        <a:lt2>
          <a:srgbClr val="B2B8C8"/>
        </a:lt2>
        <a:accent1>
          <a:srgbClr val="008080"/>
        </a:accent1>
        <a:accent2>
          <a:srgbClr val="00004E"/>
        </a:accent2>
        <a:accent3>
          <a:srgbClr val="AAAAB8"/>
        </a:accent3>
        <a:accent4>
          <a:srgbClr val="DADADA"/>
        </a:accent4>
        <a:accent5>
          <a:srgbClr val="AAC0C0"/>
        </a:accent5>
        <a:accent6>
          <a:srgbClr val="000046"/>
        </a:accent6>
        <a:hlink>
          <a:srgbClr val="00FFCC"/>
        </a:hlink>
        <a:folHlink>
          <a:srgbClr val="6699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3">
        <a:dk1>
          <a:srgbClr val="010199"/>
        </a:dk1>
        <a:lt1>
          <a:srgbClr val="FFFFFF"/>
        </a:lt1>
        <a:dk2>
          <a:srgbClr val="000099"/>
        </a:dk2>
        <a:lt2>
          <a:srgbClr val="CCFFFF"/>
        </a:lt2>
        <a:accent1>
          <a:srgbClr val="00C600"/>
        </a:accent1>
        <a:accent2>
          <a:srgbClr val="01017D"/>
        </a:accent2>
        <a:accent3>
          <a:srgbClr val="AAAACA"/>
        </a:accent3>
        <a:accent4>
          <a:srgbClr val="DADADA"/>
        </a:accent4>
        <a:accent5>
          <a:srgbClr val="AADFAA"/>
        </a:accent5>
        <a:accent6>
          <a:srgbClr val="010171"/>
        </a:accent6>
        <a:hlink>
          <a:srgbClr val="FFE701"/>
        </a:hlink>
        <a:folHlink>
          <a:srgbClr val="3366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4">
        <a:dk1>
          <a:srgbClr val="6B6B99"/>
        </a:dk1>
        <a:lt1>
          <a:srgbClr val="EAEAEA"/>
        </a:lt1>
        <a:dk2>
          <a:srgbClr val="666699"/>
        </a:dk2>
        <a:lt2>
          <a:srgbClr val="CCECFF"/>
        </a:lt2>
        <a:accent1>
          <a:srgbClr val="00CC66"/>
        </a:accent1>
        <a:accent2>
          <a:srgbClr val="54547A"/>
        </a:accent2>
        <a:accent3>
          <a:srgbClr val="B8B8CA"/>
        </a:accent3>
        <a:accent4>
          <a:srgbClr val="C8C8C8"/>
        </a:accent4>
        <a:accent5>
          <a:srgbClr val="AAE2B8"/>
        </a:accent5>
        <a:accent6>
          <a:srgbClr val="4B4B6E"/>
        </a:accent6>
        <a:hlink>
          <a:srgbClr val="65B2FF"/>
        </a:hlink>
        <a:folHlink>
          <a:srgbClr val="9900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5">
        <a:dk1>
          <a:srgbClr val="00827F"/>
        </a:dk1>
        <a:lt1>
          <a:srgbClr val="FFFFFF"/>
        </a:lt1>
        <a:dk2>
          <a:srgbClr val="008080"/>
        </a:dk2>
        <a:lt2>
          <a:srgbClr val="FFFFCC"/>
        </a:lt2>
        <a:accent1>
          <a:srgbClr val="6D6FC7"/>
        </a:accent1>
        <a:accent2>
          <a:srgbClr val="006462"/>
        </a:accent2>
        <a:accent3>
          <a:srgbClr val="AAC0C0"/>
        </a:accent3>
        <a:accent4>
          <a:srgbClr val="DADADA"/>
        </a:accent4>
        <a:accent5>
          <a:srgbClr val="BABBE0"/>
        </a:accent5>
        <a:accent6>
          <a:srgbClr val="005A58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6">
        <a:dk1>
          <a:srgbClr val="4D4D4D"/>
        </a:dk1>
        <a:lt1>
          <a:srgbClr val="FFFFFF"/>
        </a:lt1>
        <a:dk2>
          <a:srgbClr val="525252"/>
        </a:dk2>
        <a:lt2>
          <a:srgbClr val="C0C0C0"/>
        </a:lt2>
        <a:accent1>
          <a:srgbClr val="527C3A"/>
        </a:accent1>
        <a:accent2>
          <a:srgbClr val="444444"/>
        </a:accent2>
        <a:accent3>
          <a:srgbClr val="B3B3B3"/>
        </a:accent3>
        <a:accent4>
          <a:srgbClr val="DADADA"/>
        </a:accent4>
        <a:accent5>
          <a:srgbClr val="B3BFAE"/>
        </a:accent5>
        <a:accent6>
          <a:srgbClr val="3D3D3D"/>
        </a:accent6>
        <a:hlink>
          <a:srgbClr val="FAC458"/>
        </a:hlink>
        <a:folHlink>
          <a:srgbClr val="C7780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7">
        <a:dk1>
          <a:srgbClr val="516032"/>
        </a:dk1>
        <a:lt1>
          <a:srgbClr val="FFFFFF"/>
        </a:lt1>
        <a:dk2>
          <a:srgbClr val="546434"/>
        </a:dk2>
        <a:lt2>
          <a:srgbClr val="B2B68A"/>
        </a:lt2>
        <a:accent1>
          <a:srgbClr val="7D8C70"/>
        </a:accent1>
        <a:accent2>
          <a:srgbClr val="414E28"/>
        </a:accent2>
        <a:accent3>
          <a:srgbClr val="B3B8AE"/>
        </a:accent3>
        <a:accent4>
          <a:srgbClr val="DADADA"/>
        </a:accent4>
        <a:accent5>
          <a:srgbClr val="BFC5BB"/>
        </a:accent5>
        <a:accent6>
          <a:srgbClr val="3A4623"/>
        </a:accent6>
        <a:hlink>
          <a:srgbClr val="80C579"/>
        </a:hlink>
        <a:folHlink>
          <a:srgbClr val="7FADA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8">
        <a:dk1>
          <a:srgbClr val="D1CC00"/>
        </a:dk1>
        <a:lt1>
          <a:srgbClr val="FFFFFF"/>
        </a:lt1>
        <a:dk2>
          <a:srgbClr val="CCCC00"/>
        </a:dk2>
        <a:lt2>
          <a:srgbClr val="F3F5B1"/>
        </a:lt2>
        <a:accent1>
          <a:srgbClr val="808000"/>
        </a:accent1>
        <a:accent2>
          <a:srgbClr val="AEAA00"/>
        </a:accent2>
        <a:accent3>
          <a:srgbClr val="E2E2AA"/>
        </a:accent3>
        <a:accent4>
          <a:srgbClr val="DADADA"/>
        </a:accent4>
        <a:accent5>
          <a:srgbClr val="C0C0AA"/>
        </a:accent5>
        <a:accent6>
          <a:srgbClr val="9D9A00"/>
        </a:accent6>
        <a:hlink>
          <a:srgbClr val="FFCC00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Fading Grid 9">
        <a:dk1>
          <a:srgbClr val="000000"/>
        </a:dk1>
        <a:lt1>
          <a:srgbClr val="F8F8F8"/>
        </a:lt1>
        <a:dk2>
          <a:srgbClr val="336600"/>
        </a:dk2>
        <a:lt2>
          <a:srgbClr val="FBFBFB"/>
        </a:lt2>
        <a:accent1>
          <a:srgbClr val="009900"/>
        </a:accent1>
        <a:accent2>
          <a:srgbClr val="C6C6C6"/>
        </a:accent2>
        <a:accent3>
          <a:srgbClr val="FBFBFB"/>
        </a:accent3>
        <a:accent4>
          <a:srgbClr val="000000"/>
        </a:accent4>
        <a:accent5>
          <a:srgbClr val="AACAAA"/>
        </a:accent5>
        <a:accent6>
          <a:srgbClr val="B3B3B3"/>
        </a:accent6>
        <a:hlink>
          <a:srgbClr val="006600"/>
        </a:hlink>
        <a:folHlink>
          <a:srgbClr val="8080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cccta_hymn</Template>
  <TotalTime>574</TotalTime>
  <Words>361</Words>
  <Application>Microsoft Office PowerPoint</Application>
  <PresentationFormat>On-screen Show (16:9)</PresentationFormat>
  <Paragraphs>36</Paragraphs>
  <Slides>4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3" baseType="lpstr">
      <vt:lpstr>宋体</vt:lpstr>
      <vt:lpstr>Microsoft JhengHei</vt:lpstr>
      <vt:lpstr>新細明體</vt:lpstr>
      <vt:lpstr>標楷體</vt:lpstr>
      <vt:lpstr>Arial</vt:lpstr>
      <vt:lpstr>Arial Narrow</vt:lpstr>
      <vt:lpstr>Times New Roman</vt:lpstr>
      <vt:lpstr>Wingdings</vt:lpstr>
      <vt:lpstr>cccta_hymn</vt:lpstr>
      <vt:lpstr>H077  永久磐石  ROCK OF AGES (1/4)</vt:lpstr>
      <vt:lpstr>PowerPoint Presentation</vt:lpstr>
      <vt:lpstr>PowerPoint Presentation</vt:lpstr>
      <vt:lpstr>PowerPoint Presentation</vt:lpstr>
    </vt:vector>
  </TitlesOfParts>
  <Manager>Timothy Liang</Manager>
  <Company>Testimony of Christ Mission</Company>
  <LinksUpToDate>false</LinksUpToDate>
  <SharedDoc>false</SharedDoc>
  <HyperlinkBase>www.ToChrist.org</HyperlinkBase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H077 永久磐石 ROCK OF AGES</dc:title>
  <dc:subject>Hymnary 聖徒詩歌</dc:subject>
  <dc:creator>Augustus M. Topiady</dc:creator>
  <cp:lastModifiedBy>Timothy Liang</cp:lastModifiedBy>
  <cp:revision>61</cp:revision>
  <dcterms:created xsi:type="dcterms:W3CDTF">2001-04-19T19:07:54Z</dcterms:created>
  <dcterms:modified xsi:type="dcterms:W3CDTF">2017-08-01T21:29:09Z</dcterms:modified>
</cp:coreProperties>
</file>